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32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線矢印コネクタ 22"/>
          <p:cNvCxnSpPr>
            <a:endCxn id="34" idx="0"/>
          </p:cNvCxnSpPr>
          <p:nvPr/>
        </p:nvCxnSpPr>
        <p:spPr>
          <a:xfrm>
            <a:off x="4179288" y="1882984"/>
            <a:ext cx="0" cy="550601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カギ線コネクタ 32"/>
          <p:cNvCxnSpPr>
            <a:stCxn id="21" idx="1"/>
            <a:endCxn id="5" idx="1"/>
          </p:cNvCxnSpPr>
          <p:nvPr/>
        </p:nvCxnSpPr>
        <p:spPr>
          <a:xfrm rot="10800000">
            <a:off x="2883288" y="1566482"/>
            <a:ext cx="12700" cy="3989386"/>
          </a:xfrm>
          <a:prstGeom prst="bentConnector3">
            <a:avLst>
              <a:gd name="adj1" fmla="val 6877898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2883633" y="4004651"/>
            <a:ext cx="2592288" cy="684076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</a:t>
            </a:r>
            <a:r>
              <a:rPr kumimoji="1"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に行く</a:t>
            </a:r>
            <a:endParaRPr kumimoji="1" lang="ja-JP" altLang="en-US" sz="20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27976" y="484449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残業</a:t>
            </a:r>
            <a:r>
              <a:rPr lang="ja-JP" altLang="en-US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ある？</a:t>
            </a:r>
          </a:p>
        </p:txBody>
      </p:sp>
      <p:sp>
        <p:nvSpPr>
          <p:cNvPr id="5" name="フローチャート: 端子 4"/>
          <p:cNvSpPr/>
          <p:nvPr/>
        </p:nvSpPr>
        <p:spPr>
          <a:xfrm>
            <a:off x="2883288" y="1224482"/>
            <a:ext cx="2592000" cy="684000"/>
          </a:xfrm>
          <a:prstGeom prst="flowChartTerminator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朝起きる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883288" y="5213830"/>
            <a:ext cx="2592288" cy="684076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</a:t>
            </a:r>
            <a:r>
              <a:rPr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2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帰</a:t>
            </a:r>
            <a:r>
              <a:rPr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endParaRPr kumimoji="1" lang="ja-JP" altLang="en-US" sz="20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6" name="直線矢印コネクタ 25"/>
          <p:cNvCxnSpPr>
            <a:stCxn id="34" idx="3"/>
            <a:endCxn id="36" idx="1"/>
          </p:cNvCxnSpPr>
          <p:nvPr/>
        </p:nvCxnSpPr>
        <p:spPr>
          <a:xfrm flipV="1">
            <a:off x="5475288" y="2956566"/>
            <a:ext cx="522374" cy="1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フローチャート: 判断 33"/>
          <p:cNvSpPr/>
          <p:nvPr/>
        </p:nvSpPr>
        <p:spPr>
          <a:xfrm>
            <a:off x="2883288" y="2433585"/>
            <a:ext cx="2592000" cy="1045963"/>
          </a:xfrm>
          <a:prstGeom prst="flowChartDecision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00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279188" y="280462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今日は休日</a:t>
            </a:r>
            <a:r>
              <a:rPr lang="ja-JP" altLang="en-US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</a:p>
        </p:txBody>
      </p:sp>
      <p:sp>
        <p:nvSpPr>
          <p:cNvPr id="36" name="フローチャート: 端子 35"/>
          <p:cNvSpPr/>
          <p:nvPr/>
        </p:nvSpPr>
        <p:spPr>
          <a:xfrm>
            <a:off x="5997662" y="2614566"/>
            <a:ext cx="2592000" cy="684000"/>
          </a:xfrm>
          <a:prstGeom prst="flowChartTerminator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家でのんびりする</a:t>
            </a:r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4179288" y="3479548"/>
            <a:ext cx="0" cy="550601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4179288" y="4688727"/>
            <a:ext cx="0" cy="550601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5462587" y="265927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yes</a:t>
            </a:r>
            <a:endParaRPr kumimoji="1" lang="ja-JP" altLang="en-US" sz="14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186448" y="3479548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No</a:t>
            </a:r>
            <a:endParaRPr kumimoji="1" lang="ja-JP" altLang="en-US" sz="14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フロー図・流れ図・チャート図のレイアウトサンプル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49396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71BC"/>
        </a:solidFill>
        <a:ln>
          <a:solidFill>
            <a:srgbClr val="0071BC"/>
          </a:solidFill>
        </a:ln>
      </a:spPr>
      <a:bodyPr rtlCol="0" anchor="ctr"/>
      <a:lstStyle>
        <a:defPPr algn="ctr">
          <a:defRPr kumimoji="1" sz="2000" smtClean="0">
            <a:solidFill>
              <a:schemeClr val="bg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36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2020-05-28T08:59:51Z</dcterms:created>
  <dcterms:modified xsi:type="dcterms:W3CDTF">2020-05-28T08:59:53Z</dcterms:modified>
</cp:coreProperties>
</file>