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534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下矢印 19"/>
          <p:cNvSpPr/>
          <p:nvPr/>
        </p:nvSpPr>
        <p:spPr>
          <a:xfrm>
            <a:off x="2738135" y="2070552"/>
            <a:ext cx="390013" cy="2959255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54931" y="5029807"/>
            <a:ext cx="2340260" cy="612068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商品購入</a:t>
            </a:r>
            <a:endParaRPr kumimoji="1"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95191" y="5029807"/>
            <a:ext cx="4140460" cy="612068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8000"/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商品を購入する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754931" y="2653543"/>
            <a:ext cx="2340260" cy="612068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数量決定</a:t>
            </a:r>
            <a:endParaRPr kumimoji="1"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095191" y="3834124"/>
            <a:ext cx="4140460" cy="612068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8000"/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カートに入れる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95191" y="2653543"/>
            <a:ext cx="4140460" cy="612068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8000"/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数量を決める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095191" y="1472962"/>
            <a:ext cx="4140460" cy="612068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8000"/>
            <a:r>
              <a:rPr lang="ja-JP" alt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購入商品を決め</a:t>
            </a:r>
            <a:r>
              <a:rPr lang="ja-JP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endParaRPr kumimoji="1" lang="ja-JP" altLang="en-US" sz="24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754931" y="3833380"/>
            <a:ext cx="2340260" cy="612068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購入作業</a:t>
            </a:r>
            <a:endParaRPr kumimoji="1"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754931" y="1472962"/>
            <a:ext cx="2340260" cy="612068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商品選定</a:t>
            </a:r>
            <a:endParaRPr kumimoji="1" lang="ja-JP" altLang="en-US" sz="2400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フロー図・流れ図・チャート図のレイアウトサンプル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2020-05-28T08:59:01Z</dcterms:created>
  <dcterms:modified xsi:type="dcterms:W3CDTF">2020-06-02T02:30:44Z</dcterms:modified>
</cp:coreProperties>
</file>