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>
      <p:cViewPr varScale="1">
        <p:scale>
          <a:sx n="104" d="100"/>
          <a:sy n="104" d="100"/>
        </p:scale>
        <p:origin x="306" y="1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3727360" y="1268760"/>
            <a:ext cx="2385264" cy="540060"/>
          </a:xfrm>
          <a:prstGeom prst="round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朝</a:t>
            </a:r>
            <a:r>
              <a:rPr lang="ja-JP" altLang="en-US" sz="2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起</a:t>
            </a:r>
            <a:r>
              <a:rPr lang="ja-JP" altLang="en-US" sz="20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きる</a:t>
            </a:r>
            <a:endParaRPr kumimoji="1" lang="ja-JP" altLang="en-US" sz="200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3" name="直線矢印コネクタ 22"/>
          <p:cNvCxnSpPr>
            <a:stCxn id="14" idx="2"/>
            <a:endCxn id="18" idx="0"/>
          </p:cNvCxnSpPr>
          <p:nvPr/>
        </p:nvCxnSpPr>
        <p:spPr>
          <a:xfrm>
            <a:off x="4919992" y="1808820"/>
            <a:ext cx="0" cy="300402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角丸四角形 17"/>
          <p:cNvSpPr/>
          <p:nvPr/>
        </p:nvSpPr>
        <p:spPr>
          <a:xfrm>
            <a:off x="3727360" y="2109222"/>
            <a:ext cx="2385264" cy="540060"/>
          </a:xfrm>
          <a:prstGeom prst="round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会社に行く</a:t>
            </a:r>
            <a:endParaRPr kumimoji="1" lang="ja-JP" altLang="en-US" sz="200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3727360" y="2949684"/>
            <a:ext cx="2385264" cy="540060"/>
          </a:xfrm>
          <a:prstGeom prst="round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仕事をする</a:t>
            </a:r>
            <a:endParaRPr kumimoji="1" lang="ja-JP" altLang="en-US" sz="200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2" name="直線矢印コネクタ 21"/>
          <p:cNvCxnSpPr>
            <a:stCxn id="20" idx="2"/>
            <a:endCxn id="24" idx="0"/>
          </p:cNvCxnSpPr>
          <p:nvPr/>
        </p:nvCxnSpPr>
        <p:spPr>
          <a:xfrm>
            <a:off x="4919992" y="3489744"/>
            <a:ext cx="0" cy="300402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角丸四角形 23"/>
          <p:cNvSpPr/>
          <p:nvPr/>
        </p:nvSpPr>
        <p:spPr>
          <a:xfrm>
            <a:off x="3727360" y="3790146"/>
            <a:ext cx="2385264" cy="540060"/>
          </a:xfrm>
          <a:prstGeom prst="round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家に帰る</a:t>
            </a:r>
            <a:endParaRPr kumimoji="1" lang="ja-JP" altLang="en-US" sz="200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7" name="直線矢印コネクタ 26"/>
          <p:cNvCxnSpPr>
            <a:stCxn id="24" idx="2"/>
            <a:endCxn id="28" idx="0"/>
          </p:cNvCxnSpPr>
          <p:nvPr/>
        </p:nvCxnSpPr>
        <p:spPr>
          <a:xfrm>
            <a:off x="4919992" y="4330206"/>
            <a:ext cx="3172" cy="300402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角丸四角形 27"/>
          <p:cNvSpPr/>
          <p:nvPr/>
        </p:nvSpPr>
        <p:spPr>
          <a:xfrm>
            <a:off x="3727360" y="4630608"/>
            <a:ext cx="2391607" cy="540060"/>
          </a:xfrm>
          <a:prstGeom prst="round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明日の準備をする</a:t>
            </a:r>
            <a:endParaRPr kumimoji="1" lang="ja-JP" altLang="en-US" sz="200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3727360" y="5471072"/>
            <a:ext cx="2391607" cy="540060"/>
          </a:xfrm>
          <a:prstGeom prst="round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寝</a:t>
            </a:r>
            <a:r>
              <a:rPr lang="ja-JP" altLang="en-US" sz="20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endParaRPr kumimoji="1" lang="ja-JP" altLang="en-US" sz="200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0" name="直線矢印コネクタ 29"/>
          <p:cNvCxnSpPr>
            <a:stCxn id="18" idx="2"/>
            <a:endCxn id="20" idx="0"/>
          </p:cNvCxnSpPr>
          <p:nvPr/>
        </p:nvCxnSpPr>
        <p:spPr>
          <a:xfrm>
            <a:off x="4919992" y="2649282"/>
            <a:ext cx="0" cy="300402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カギ線コネクタ 32"/>
          <p:cNvCxnSpPr>
            <a:stCxn id="29" idx="3"/>
            <a:endCxn id="14" idx="3"/>
          </p:cNvCxnSpPr>
          <p:nvPr/>
        </p:nvCxnSpPr>
        <p:spPr>
          <a:xfrm flipH="1" flipV="1">
            <a:off x="6112624" y="1538790"/>
            <a:ext cx="6343" cy="4202312"/>
          </a:xfrm>
          <a:prstGeom prst="bentConnector3">
            <a:avLst>
              <a:gd name="adj1" fmla="val -12486489"/>
            </a:avLst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フロー図・流れ図・チャート図のレイアウトサンプル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32" name="直線矢印コネクタ 31"/>
          <p:cNvCxnSpPr>
            <a:stCxn id="28" idx="2"/>
            <a:endCxn id="29" idx="0"/>
          </p:cNvCxnSpPr>
          <p:nvPr/>
        </p:nvCxnSpPr>
        <p:spPr>
          <a:xfrm>
            <a:off x="4923164" y="5170668"/>
            <a:ext cx="0" cy="300404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969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31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2020-05-28T08:58:08Z</dcterms:created>
  <dcterms:modified xsi:type="dcterms:W3CDTF">2020-05-28T08:58:25Z</dcterms:modified>
</cp:coreProperties>
</file>