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3" d="100"/>
          <a:sy n="103" d="100"/>
        </p:scale>
        <p:origin x="258" y="1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748644" y="1808820"/>
            <a:ext cx="2052228" cy="1008112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テスト</a:t>
            </a:r>
          </a:p>
        </p:txBody>
      </p:sp>
      <p:sp>
        <p:nvSpPr>
          <p:cNvPr id="11" name="円弧 10"/>
          <p:cNvSpPr/>
          <p:nvPr/>
        </p:nvSpPr>
        <p:spPr>
          <a:xfrm>
            <a:off x="2844180" y="2168860"/>
            <a:ext cx="1944216" cy="2200267"/>
          </a:xfrm>
          <a:prstGeom prst="arc">
            <a:avLst>
              <a:gd name="adj1" fmla="val 17032031"/>
              <a:gd name="adj2" fmla="val 46800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1748644" y="3865071"/>
            <a:ext cx="2052228" cy="1008112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修正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61120" y="2168860"/>
            <a:ext cx="835224" cy="2219136"/>
          </a:xfrm>
          <a:prstGeom prst="rect">
            <a:avLst/>
          </a:prstGeom>
        </p:spPr>
      </p:pic>
      <p:sp>
        <p:nvSpPr>
          <p:cNvPr id="14" name="角丸四角形 13"/>
          <p:cNvSpPr/>
          <p:nvPr/>
        </p:nvSpPr>
        <p:spPr>
          <a:xfrm>
            <a:off x="6645188" y="1304764"/>
            <a:ext cx="1548172" cy="684076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Plan</a:t>
            </a:r>
            <a:endParaRPr kumimoji="1" lang="ja-JP" altLang="en-US" sz="20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645188" y="2447573"/>
            <a:ext cx="1548172" cy="684076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Do</a:t>
            </a:r>
            <a:endParaRPr kumimoji="1" lang="ja-JP" altLang="en-US" sz="20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645188" y="3590382"/>
            <a:ext cx="1548172" cy="684076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Check</a:t>
            </a:r>
            <a:endParaRPr kumimoji="1" lang="ja-JP" altLang="en-US" sz="20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645188" y="4733190"/>
            <a:ext cx="1548172" cy="684076"/>
          </a:xfrm>
          <a:prstGeom prst="round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Action</a:t>
            </a:r>
            <a:endParaRPr kumimoji="1" lang="ja-JP" altLang="en-US" sz="20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743831" y="1604366"/>
            <a:ext cx="828000" cy="3462181"/>
          </a:xfrm>
          <a:prstGeom prst="rect">
            <a:avLst/>
          </a:prstGeom>
        </p:spPr>
      </p:pic>
      <p:cxnSp>
        <p:nvCxnSpPr>
          <p:cNvPr id="23" name="直線矢印コネクタ 22"/>
          <p:cNvCxnSpPr>
            <a:endCxn id="15" idx="0"/>
          </p:cNvCxnSpPr>
          <p:nvPr/>
        </p:nvCxnSpPr>
        <p:spPr>
          <a:xfrm>
            <a:off x="7419274" y="1981808"/>
            <a:ext cx="0" cy="465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7419274" y="3131649"/>
            <a:ext cx="0" cy="465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7418126" y="4274458"/>
            <a:ext cx="0" cy="465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4939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20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2020-05-28T08:54:14Z</dcterms:created>
  <dcterms:modified xsi:type="dcterms:W3CDTF">2020-05-28T08:54:16Z</dcterms:modified>
</cp:coreProperties>
</file>