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512840" y="1759725"/>
            <a:ext cx="2916324" cy="576064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予約</a:t>
            </a:r>
            <a:r>
              <a:rPr lang="ja-JP" altLang="en-US" sz="1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の電話がく</a:t>
            </a:r>
            <a:r>
              <a:rPr lang="ja-JP" altLang="en-US" sz="14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endParaRPr kumimoji="1" lang="ja-JP" altLang="en-US" sz="14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4826986" y="2335789"/>
            <a:ext cx="288032" cy="432048"/>
          </a:xfrm>
          <a:prstGeom prst="down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12840" y="2767837"/>
            <a:ext cx="2916324" cy="576064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年齢</a:t>
            </a:r>
            <a:r>
              <a:rPr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を確認する</a:t>
            </a:r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4826986" y="3343901"/>
            <a:ext cx="288032" cy="432048"/>
          </a:xfrm>
          <a:prstGeom prst="down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12840" y="3775949"/>
            <a:ext cx="2916324" cy="576064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性別</a:t>
            </a:r>
            <a:r>
              <a:rPr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を確認する</a:t>
            </a:r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4106906" y="4352013"/>
            <a:ext cx="288032" cy="432048"/>
          </a:xfrm>
          <a:prstGeom prst="down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5547066" y="4352013"/>
            <a:ext cx="288032" cy="432048"/>
          </a:xfrm>
          <a:prstGeom prst="down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512840" y="4786599"/>
            <a:ext cx="1328907" cy="576064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男性</a:t>
            </a:r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115018" y="4773012"/>
            <a:ext cx="1314146" cy="576064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女性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29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2020-05-28T08:53:28Z</dcterms:created>
  <dcterms:modified xsi:type="dcterms:W3CDTF">2020-05-28T08:53:30Z</dcterms:modified>
</cp:coreProperties>
</file>