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727360" y="1467723"/>
            <a:ext cx="23402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購入商品を決める</a:t>
            </a:r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897490" y="2079791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727360" y="2655855"/>
            <a:ext cx="23402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数量</a:t>
            </a:r>
            <a:r>
              <a:rPr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を決める</a:t>
            </a:r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27360" y="3843987"/>
            <a:ext cx="23402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カートに入れる</a:t>
            </a:r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727360" y="5039046"/>
            <a:ext cx="2340260" cy="612068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決済する</a:t>
            </a:r>
            <a:endParaRPr kumimoji="1" lang="ja-JP" altLang="en-US" sz="14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897490" y="3267923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4897490" y="4456055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2020-05-28T09:00:18Z</dcterms:modified>
</cp:coreProperties>
</file>