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F1FF"/>
    <a:srgbClr val="0071BC"/>
    <a:srgbClr val="E032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8" d="100"/>
          <a:sy n="108" d="100"/>
        </p:scale>
        <p:origin x="162" y="1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25000"/>
              </a:lnSpc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1139311" y="1253406"/>
            <a:ext cx="7596844" cy="141834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1463347" y="1484784"/>
            <a:ext cx="900100" cy="963366"/>
            <a:chOff x="1397605" y="1556792"/>
            <a:chExt cx="774086" cy="864096"/>
          </a:xfrm>
        </p:grpSpPr>
        <p:sp>
          <p:nvSpPr>
            <p:cNvPr id="3" name="円/楕円 2"/>
            <p:cNvSpPr/>
            <p:nvPr/>
          </p:nvSpPr>
          <p:spPr>
            <a:xfrm>
              <a:off x="1568624" y="1556792"/>
              <a:ext cx="396000" cy="396044"/>
            </a:xfrm>
            <a:prstGeom prst="ellipse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" name="片側の 2 つの角を丸めた四角形 3"/>
            <p:cNvSpPr/>
            <p:nvPr/>
          </p:nvSpPr>
          <p:spPr>
            <a:xfrm>
              <a:off x="1397605" y="2024844"/>
              <a:ext cx="774086" cy="396044"/>
            </a:xfrm>
            <a:prstGeom prst="round2SameRect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0" name="正方形/長方形 19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08484" y="56841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</a:t>
            </a:r>
            <a:r>
              <a:rPr lang="ja-JP" altLang="en-US" sz="2400" b="1" spc="1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客様</a:t>
            </a:r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の声のサンプルレイアウト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87483" y="1617785"/>
            <a:ext cx="5868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まだ</a:t>
            </a:r>
            <a:r>
              <a:rPr lang="ja-JP" altLang="en-US" sz="200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食べていませんが、とても美味しそうです。 こちらのショップはハズレがないので安心</a:t>
            </a:r>
            <a:r>
              <a:rPr lang="ja-JP" altLang="en-US" sz="2000" smtClean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です</a:t>
            </a:r>
            <a:r>
              <a:rPr lang="ja-JP" altLang="en-US" sz="200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ja-JP" altLang="en-US" sz="2000" smtClean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139311" y="2816932"/>
            <a:ext cx="7596844" cy="13538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>
            <a:off x="1463347" y="3031767"/>
            <a:ext cx="900100" cy="963366"/>
            <a:chOff x="1397605" y="1556792"/>
            <a:chExt cx="774086" cy="864096"/>
          </a:xfrm>
        </p:grpSpPr>
        <p:sp>
          <p:nvSpPr>
            <p:cNvPr id="33" name="円/楕円 32"/>
            <p:cNvSpPr/>
            <p:nvPr/>
          </p:nvSpPr>
          <p:spPr>
            <a:xfrm>
              <a:off x="1568624" y="1556792"/>
              <a:ext cx="396000" cy="396044"/>
            </a:xfrm>
            <a:prstGeom prst="ellipse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4" name="片側の 2 つの角を丸めた四角形 33"/>
            <p:cNvSpPr/>
            <p:nvPr/>
          </p:nvSpPr>
          <p:spPr>
            <a:xfrm>
              <a:off x="1397605" y="2024844"/>
              <a:ext cx="774086" cy="396044"/>
            </a:xfrm>
            <a:prstGeom prst="round2SameRect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2687483" y="3164768"/>
            <a:ext cx="5868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>
                <a:solidFill>
                  <a:schemeClr val="accent5"/>
                </a:solidFill>
              </a:rPr>
              <a:t>色々な種類が入って手軽に扱えるので、贈り物にベストだと思い購入</a:t>
            </a:r>
            <a:r>
              <a:rPr lang="ja-JP" altLang="en-US" sz="2000">
                <a:solidFill>
                  <a:schemeClr val="accent5"/>
                </a:solidFill>
              </a:rPr>
              <a:t>させて</a:t>
            </a:r>
            <a:r>
              <a:rPr lang="ja-JP" altLang="en-US" sz="2000" smtClean="0">
                <a:solidFill>
                  <a:schemeClr val="accent5"/>
                </a:solidFill>
              </a:rPr>
              <a:t>いただきました。 </a:t>
            </a:r>
            <a:endParaRPr kumimoji="1" lang="ja-JP" altLang="en-US" sz="2000" smtClean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1139311" y="4310625"/>
            <a:ext cx="7596844" cy="13848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1463347" y="4523703"/>
            <a:ext cx="900100" cy="963366"/>
            <a:chOff x="1397605" y="1556792"/>
            <a:chExt cx="774086" cy="864096"/>
          </a:xfrm>
        </p:grpSpPr>
        <p:sp>
          <p:nvSpPr>
            <p:cNvPr id="38" name="円/楕円 37"/>
            <p:cNvSpPr/>
            <p:nvPr/>
          </p:nvSpPr>
          <p:spPr>
            <a:xfrm>
              <a:off x="1568624" y="1556792"/>
              <a:ext cx="396000" cy="396044"/>
            </a:xfrm>
            <a:prstGeom prst="ellipse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9" name="片側の 2 つの角を丸めた四角形 38"/>
            <p:cNvSpPr/>
            <p:nvPr/>
          </p:nvSpPr>
          <p:spPr>
            <a:xfrm>
              <a:off x="1397605" y="2024844"/>
              <a:ext cx="774086" cy="396044"/>
            </a:xfrm>
            <a:prstGeom prst="round2SameRect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0" name="テキスト ボックス 39"/>
          <p:cNvSpPr txBox="1"/>
          <p:nvPr/>
        </p:nvSpPr>
        <p:spPr>
          <a:xfrm>
            <a:off x="2687483" y="4656704"/>
            <a:ext cx="5868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smtClean="0">
                <a:solidFill>
                  <a:schemeClr val="accent5"/>
                </a:solidFill>
              </a:rPr>
              <a:t>思って</a:t>
            </a:r>
            <a:r>
              <a:rPr lang="ja-JP" altLang="en-US" sz="2000">
                <a:solidFill>
                  <a:schemeClr val="accent5"/>
                </a:solidFill>
              </a:rPr>
              <a:t>いた以上の美味しさとお得感があり家族も</a:t>
            </a:r>
            <a:r>
              <a:rPr lang="ja-JP" altLang="en-US" sz="2000">
                <a:solidFill>
                  <a:schemeClr val="accent5"/>
                </a:solidFill>
              </a:rPr>
              <a:t>大喜び</a:t>
            </a:r>
            <a:r>
              <a:rPr lang="ja-JP" altLang="en-US" sz="2000" smtClean="0">
                <a:solidFill>
                  <a:schemeClr val="accent5"/>
                </a:solidFill>
              </a:rPr>
              <a:t>でした。 </a:t>
            </a:r>
            <a:endParaRPr kumimoji="1" lang="ja-JP" altLang="en-US" sz="2000" smtClean="0">
              <a:solidFill>
                <a:schemeClr val="accent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67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2020-05-28T08:21:38Z</dcterms:created>
  <dcterms:modified xsi:type="dcterms:W3CDTF">2020-06-02T02:55:30Z</dcterms:modified>
</cp:coreProperties>
</file>