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DDF1FF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0" d="100"/>
          <a:sy n="100" d="100"/>
        </p:scale>
        <p:origin x="252" y="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8484" y="56841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客様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の声のサンプルレイアウト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48644" y="1521559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まだ</a:t>
            </a:r>
            <a:r>
              <a:rPr lang="ja-JP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食べていませんが、とても美味しそうです。 こちらのショップはハズレがないので安心</a:t>
            </a:r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です</a:t>
            </a:r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。</a:t>
            </a:r>
            <a:endParaRPr lang="en-US" altLang="ja-JP" sz="240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52707" y="3111915"/>
            <a:ext cx="6620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色々</a:t>
            </a:r>
            <a:r>
              <a:rPr lang="ja-JP" alt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な種類が入って手軽に扱えるので、贈り物にベストだと思い購入させて</a:t>
            </a:r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いただきました。</a:t>
            </a:r>
            <a:endParaRPr kumimoji="1" lang="ja-JP" altLang="en-US" sz="2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748644" y="4701381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思って</a:t>
            </a:r>
            <a:r>
              <a:rPr lang="ja-JP" alt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いた以上の美味しさとお得感があり家族も大喜び</a:t>
            </a:r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でした。</a:t>
            </a:r>
            <a:endParaRPr kumimoji="1" lang="ja-JP" altLang="en-US" sz="2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604628" y="1521559"/>
            <a:ext cx="0" cy="9001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1604628" y="3111915"/>
            <a:ext cx="0" cy="9001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1603498" y="4701381"/>
            <a:ext cx="0" cy="9001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171450" y="145310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 panose="020B0604020202020204" pitchFamily="50" charset="-128"/>
              </a:rPr>
              <a:t>❝</a:t>
            </a:r>
            <a:endParaRPr kumimoji="1" lang="ja-JP" altLang="en-US" sz="32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71450" y="3112331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❝</a:t>
            </a:r>
            <a:endParaRPr kumimoji="1" lang="ja-JP" altLang="en-US" sz="32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71450" y="4701381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❝</a:t>
            </a:r>
            <a:endParaRPr kumimoji="1" lang="ja-JP" altLang="en-US" sz="32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70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2020-05-28T08:21:38Z</dcterms:created>
  <dcterms:modified xsi:type="dcterms:W3CDTF">2020-05-29T02:23:16Z</dcterms:modified>
</cp:coreProperties>
</file>