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F1FF"/>
    <a:srgbClr val="0071BC"/>
    <a:srgbClr val="E032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>
      <p:cViewPr varScale="1">
        <p:scale>
          <a:sx n="99" d="100"/>
          <a:sy n="99" d="100"/>
        </p:scale>
        <p:origin x="102" y="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25000"/>
              </a:lnSpc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1460612" y="1376772"/>
            <a:ext cx="1008112" cy="1152128"/>
            <a:chOff x="1397605" y="1556792"/>
            <a:chExt cx="774086" cy="864096"/>
          </a:xfrm>
        </p:grpSpPr>
        <p:sp>
          <p:nvSpPr>
            <p:cNvPr id="3" name="円/楕円 2"/>
            <p:cNvSpPr/>
            <p:nvPr/>
          </p:nvSpPr>
          <p:spPr>
            <a:xfrm>
              <a:off x="1568624" y="1556792"/>
              <a:ext cx="396000" cy="396044"/>
            </a:xfrm>
            <a:prstGeom prst="ellipse">
              <a:avLst/>
            </a:prstGeom>
            <a:solidFill>
              <a:srgbClr val="0071BC"/>
            </a:solidFill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" name="片側の 2 つの角を丸めた四角形 3"/>
            <p:cNvSpPr/>
            <p:nvPr/>
          </p:nvSpPr>
          <p:spPr>
            <a:xfrm>
              <a:off x="1397605" y="2024844"/>
              <a:ext cx="774086" cy="396044"/>
            </a:xfrm>
            <a:prstGeom prst="round2SameRect">
              <a:avLst/>
            </a:prstGeom>
            <a:solidFill>
              <a:srgbClr val="0071BC"/>
            </a:solidFill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0" name="正方形/長方形 19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08484" y="56841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</a:t>
            </a:r>
            <a:r>
              <a:rPr lang="ja-JP" altLang="en-US" sz="2400" b="1" spc="1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客様</a:t>
            </a:r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の声のサンプルレイアウト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720752" y="1617785"/>
            <a:ext cx="5868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“</a:t>
            </a:r>
            <a:r>
              <a:rPr lang="ja-JP" altLang="en-US" sz="2000" b="1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 </a:t>
            </a:r>
            <a:r>
              <a:rPr lang="ja-JP" altLang="en-US" sz="20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まだ</a:t>
            </a:r>
            <a:r>
              <a:rPr lang="ja-JP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食べていませんが、とても美味しそうです。 こちらのショップはハズレがないので</a:t>
            </a:r>
            <a:r>
              <a:rPr lang="ja-JP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安心</a:t>
            </a:r>
            <a:r>
              <a:rPr lang="ja-JP" altLang="en-US" sz="20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です</a:t>
            </a:r>
            <a:r>
              <a:rPr lang="en-US" altLang="ja-JP" sz="20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 </a:t>
            </a:r>
            <a:r>
              <a:rPr lang="en-US" altLang="ja-JP" sz="2000" b="1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“</a:t>
            </a:r>
            <a:endParaRPr kumimoji="1" lang="ja-JP" altLang="en-US" sz="2000" b="1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1460612" y="2985130"/>
            <a:ext cx="1008112" cy="1152128"/>
            <a:chOff x="1397605" y="1556792"/>
            <a:chExt cx="774086" cy="864096"/>
          </a:xfrm>
        </p:grpSpPr>
        <p:sp>
          <p:nvSpPr>
            <p:cNvPr id="25" name="円/楕円 24"/>
            <p:cNvSpPr/>
            <p:nvPr/>
          </p:nvSpPr>
          <p:spPr>
            <a:xfrm>
              <a:off x="1568624" y="1556792"/>
              <a:ext cx="396000" cy="396044"/>
            </a:xfrm>
            <a:prstGeom prst="ellipse">
              <a:avLst/>
            </a:prstGeom>
            <a:solidFill>
              <a:srgbClr val="0071BC"/>
            </a:solidFill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" name="片側の 2 つの角を丸めた四角形 25"/>
            <p:cNvSpPr/>
            <p:nvPr/>
          </p:nvSpPr>
          <p:spPr>
            <a:xfrm>
              <a:off x="1397605" y="2024844"/>
              <a:ext cx="774086" cy="396044"/>
            </a:xfrm>
            <a:prstGeom prst="round2SameRect">
              <a:avLst/>
            </a:prstGeom>
            <a:solidFill>
              <a:srgbClr val="0071BC"/>
            </a:solidFill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1460612" y="4593488"/>
            <a:ext cx="1008112" cy="1152128"/>
            <a:chOff x="1397605" y="1556792"/>
            <a:chExt cx="774086" cy="864096"/>
          </a:xfrm>
        </p:grpSpPr>
        <p:sp>
          <p:nvSpPr>
            <p:cNvPr id="28" name="円/楕円 27"/>
            <p:cNvSpPr/>
            <p:nvPr/>
          </p:nvSpPr>
          <p:spPr>
            <a:xfrm>
              <a:off x="1568624" y="1556792"/>
              <a:ext cx="396000" cy="396044"/>
            </a:xfrm>
            <a:prstGeom prst="ellipse">
              <a:avLst/>
            </a:prstGeom>
            <a:solidFill>
              <a:srgbClr val="0071BC"/>
            </a:solidFill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9" name="片側の 2 つの角を丸めた四角形 28"/>
            <p:cNvSpPr/>
            <p:nvPr/>
          </p:nvSpPr>
          <p:spPr>
            <a:xfrm>
              <a:off x="1397605" y="2024844"/>
              <a:ext cx="774086" cy="396044"/>
            </a:xfrm>
            <a:prstGeom prst="round2SameRect">
              <a:avLst/>
            </a:prstGeom>
            <a:solidFill>
              <a:srgbClr val="0071BC"/>
            </a:solidFill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30" name="テキスト ボックス 29"/>
          <p:cNvSpPr txBox="1"/>
          <p:nvPr/>
        </p:nvSpPr>
        <p:spPr>
          <a:xfrm>
            <a:off x="2720752" y="3207251"/>
            <a:ext cx="5868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“ </a:t>
            </a:r>
            <a:r>
              <a:rPr lang="ja-JP" altLang="en-US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色々</a:t>
            </a:r>
            <a:r>
              <a:rPr lang="ja-JP" altLang="en-US" sz="2000">
                <a:solidFill>
                  <a:schemeClr val="tx1">
                    <a:lumMod val="75000"/>
                    <a:lumOff val="25000"/>
                  </a:schemeClr>
                </a:solidFill>
              </a:rPr>
              <a:t>な種類が入って手軽に扱えるので、贈り物にベストだと思い購入</a:t>
            </a:r>
            <a:r>
              <a:rPr lang="ja-JP" altLang="en-US" sz="2000">
                <a:solidFill>
                  <a:schemeClr val="tx1">
                    <a:lumMod val="75000"/>
                    <a:lumOff val="25000"/>
                  </a:schemeClr>
                </a:solidFill>
              </a:rPr>
              <a:t>させて</a:t>
            </a:r>
            <a:r>
              <a:rPr lang="ja-JP" altLang="en-US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いただきました </a:t>
            </a:r>
            <a:r>
              <a:rPr lang="en-US" altLang="ja-JP" sz="20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“</a:t>
            </a:r>
            <a:endParaRPr kumimoji="1" lang="ja-JP" altLang="en-US" sz="2000" b="1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727456" y="4796717"/>
            <a:ext cx="5868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“ </a:t>
            </a:r>
            <a:r>
              <a:rPr lang="ja-JP" altLang="en-US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思って</a:t>
            </a:r>
            <a:r>
              <a:rPr lang="ja-JP" altLang="en-US" sz="2000">
                <a:solidFill>
                  <a:schemeClr val="tx1">
                    <a:lumMod val="75000"/>
                    <a:lumOff val="25000"/>
                  </a:schemeClr>
                </a:solidFill>
              </a:rPr>
              <a:t>いた以上の美味しさとお得感があり家族も</a:t>
            </a:r>
            <a:r>
              <a:rPr lang="ja-JP" altLang="en-US" sz="2000">
                <a:solidFill>
                  <a:schemeClr val="tx1">
                    <a:lumMod val="75000"/>
                    <a:lumOff val="25000"/>
                  </a:schemeClr>
                </a:solidFill>
              </a:rPr>
              <a:t>大喜び</a:t>
            </a:r>
            <a:r>
              <a:rPr lang="ja-JP" altLang="en-US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でした </a:t>
            </a:r>
            <a:r>
              <a:rPr lang="en-US" altLang="ja-JP" sz="20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“</a:t>
            </a:r>
            <a:endParaRPr kumimoji="1" lang="ja-JP" altLang="en-US" sz="2000" b="1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8694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70</Words>
  <Application>Microsoft Office PowerPoint</Application>
  <PresentationFormat>A4 210 x 297 mm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Arial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2020-05-28T08:21:38Z</dcterms:created>
  <dcterms:modified xsi:type="dcterms:W3CDTF">2020-05-29T02:13:45Z</dcterms:modified>
</cp:coreProperties>
</file>