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F1FF"/>
    <a:srgbClr val="0071BC"/>
    <a:srgbClr val="E032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99" d="100"/>
          <a:sy n="99" d="100"/>
        </p:scale>
        <p:origin x="132" y="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25000"/>
              </a:lnSpc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2027675" y="2424481"/>
            <a:ext cx="774086" cy="864096"/>
            <a:chOff x="1397605" y="1556792"/>
            <a:chExt cx="774086" cy="864096"/>
          </a:xfrm>
        </p:grpSpPr>
        <p:sp>
          <p:nvSpPr>
            <p:cNvPr id="3" name="円/楕円 2"/>
            <p:cNvSpPr/>
            <p:nvPr/>
          </p:nvSpPr>
          <p:spPr>
            <a:xfrm>
              <a:off x="1568624" y="1556792"/>
              <a:ext cx="396000" cy="396044"/>
            </a:xfrm>
            <a:prstGeom prst="ellipse">
              <a:avLst/>
            </a:prstGeom>
            <a:solidFill>
              <a:srgbClr val="0071BC"/>
            </a:solidFill>
            <a:ln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" name="片側の 2 つの角を丸めた四角形 3"/>
            <p:cNvSpPr/>
            <p:nvPr/>
          </p:nvSpPr>
          <p:spPr>
            <a:xfrm>
              <a:off x="1397605" y="2024844"/>
              <a:ext cx="774086" cy="396044"/>
            </a:xfrm>
            <a:prstGeom prst="round2SameRect">
              <a:avLst/>
            </a:prstGeom>
            <a:solidFill>
              <a:srgbClr val="0071BC"/>
            </a:solidFill>
            <a:ln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2014896" y="3891644"/>
            <a:ext cx="774086" cy="864096"/>
            <a:chOff x="1384826" y="2888940"/>
            <a:chExt cx="774086" cy="864096"/>
          </a:xfrm>
        </p:grpSpPr>
        <p:sp>
          <p:nvSpPr>
            <p:cNvPr id="5" name="円/楕円 4"/>
            <p:cNvSpPr/>
            <p:nvPr/>
          </p:nvSpPr>
          <p:spPr>
            <a:xfrm>
              <a:off x="1555845" y="2888940"/>
              <a:ext cx="396000" cy="396044"/>
            </a:xfrm>
            <a:prstGeom prst="ellipse">
              <a:avLst/>
            </a:prstGeom>
            <a:solidFill>
              <a:srgbClr val="0071BC"/>
            </a:solidFill>
            <a:ln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6" name="片側の 2 つの角を丸めた四角形 5"/>
            <p:cNvSpPr/>
            <p:nvPr/>
          </p:nvSpPr>
          <p:spPr>
            <a:xfrm>
              <a:off x="1384826" y="3356992"/>
              <a:ext cx="774086" cy="396044"/>
            </a:xfrm>
            <a:prstGeom prst="round2SameRect">
              <a:avLst/>
            </a:prstGeom>
            <a:solidFill>
              <a:srgbClr val="0071BC"/>
            </a:solidFill>
            <a:ln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2009245" y="5358807"/>
            <a:ext cx="774086" cy="864096"/>
            <a:chOff x="1379175" y="4491118"/>
            <a:chExt cx="774086" cy="864096"/>
          </a:xfrm>
        </p:grpSpPr>
        <p:sp>
          <p:nvSpPr>
            <p:cNvPr id="7" name="円/楕円 6"/>
            <p:cNvSpPr/>
            <p:nvPr/>
          </p:nvSpPr>
          <p:spPr>
            <a:xfrm>
              <a:off x="1550194" y="4491118"/>
              <a:ext cx="396000" cy="396044"/>
            </a:xfrm>
            <a:prstGeom prst="ellipse">
              <a:avLst/>
            </a:prstGeom>
            <a:solidFill>
              <a:srgbClr val="0071BC"/>
            </a:solidFill>
            <a:ln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" name="片側の 2 つの角を丸めた四角形 7"/>
            <p:cNvSpPr/>
            <p:nvPr/>
          </p:nvSpPr>
          <p:spPr>
            <a:xfrm>
              <a:off x="1379175" y="4959170"/>
              <a:ext cx="774086" cy="396044"/>
            </a:xfrm>
            <a:prstGeom prst="round2SameRect">
              <a:avLst/>
            </a:prstGeom>
            <a:solidFill>
              <a:srgbClr val="0071BC"/>
            </a:solidFill>
            <a:ln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2" name="角丸四角形吹き出し 11"/>
          <p:cNvSpPr/>
          <p:nvPr/>
        </p:nvSpPr>
        <p:spPr>
          <a:xfrm>
            <a:off x="3458834" y="1924007"/>
            <a:ext cx="4644516" cy="900100"/>
          </a:xfrm>
          <a:prstGeom prst="wedgeRoundRectCallout">
            <a:avLst>
              <a:gd name="adj1" fmla="val -61452"/>
              <a:gd name="adj2" fmla="val 45390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角丸四角形吹き出し 12"/>
          <p:cNvSpPr/>
          <p:nvPr/>
        </p:nvSpPr>
        <p:spPr>
          <a:xfrm>
            <a:off x="3458834" y="3387588"/>
            <a:ext cx="4644516" cy="900100"/>
          </a:xfrm>
          <a:prstGeom prst="wedgeRoundRectCallout">
            <a:avLst>
              <a:gd name="adj1" fmla="val -61452"/>
              <a:gd name="adj2" fmla="val 45390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角丸四角形吹き出し 13"/>
          <p:cNvSpPr/>
          <p:nvPr/>
        </p:nvSpPr>
        <p:spPr>
          <a:xfrm>
            <a:off x="3443790" y="4854751"/>
            <a:ext cx="4644516" cy="900100"/>
          </a:xfrm>
          <a:prstGeom prst="wedgeRoundRectCallout">
            <a:avLst>
              <a:gd name="adj1" fmla="val -61452"/>
              <a:gd name="adj2" fmla="val 45390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617766" y="957601"/>
            <a:ext cx="46704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寄せられたお客</a:t>
            </a:r>
            <a:r>
              <a:rPr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様のご意見</a:t>
            </a:r>
            <a:endParaRPr kumimoji="1" lang="ja-JP" altLang="en-US" sz="28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533822" y="2027808"/>
            <a:ext cx="44644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まだ食べていませんが、とても美味しそうです。 こちらのショップ</a:t>
            </a:r>
            <a:r>
              <a:rPr lang="ja-JP" altLang="en-US" sz="16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はハズレがない</a:t>
            </a:r>
            <a:r>
              <a:rPr lang="ja-JP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ので安心です。</a:t>
            </a:r>
            <a:endParaRPr kumimoji="1" lang="ja-JP" altLang="en-US" sz="1600" smtClean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533822" y="3511487"/>
            <a:ext cx="44644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色々な種類が</a:t>
            </a:r>
            <a:r>
              <a:rPr lang="ja-JP" altLang="en-US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入って手軽</a:t>
            </a:r>
            <a:r>
              <a:rPr lang="ja-JP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に扱えるので、贈り物</a:t>
            </a:r>
            <a:r>
              <a:rPr lang="ja-JP" altLang="en-US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にベストだと思い</a:t>
            </a:r>
            <a:r>
              <a:rPr lang="ja-JP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購入させていただきました。</a:t>
            </a:r>
            <a:endParaRPr kumimoji="1" lang="ja-JP" altLang="en-US" sz="1600" smtClean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533822" y="4958552"/>
            <a:ext cx="446445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思っていた以上の美味しさとお得感があり家族も大喜びでした。 </a:t>
            </a:r>
            <a:endParaRPr kumimoji="1" lang="ja-JP" altLang="en-US" sz="1600" smtClean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08484" y="56841"/>
            <a:ext cx="5472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</a:t>
            </a:r>
            <a:r>
              <a:rPr lang="ja-JP" altLang="en-US" sz="2400" b="1" spc="15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客様</a:t>
            </a:r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の声のサンプルレイアウト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1168694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72</Words>
  <Application>Microsoft Office PowerPoint</Application>
  <PresentationFormat>A4 210 x 297 mm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Arial</vt:lpstr>
      <vt:lpstr>Segoe UI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2020-05-28T08:21:38Z</dcterms:created>
  <dcterms:modified xsi:type="dcterms:W3CDTF">2020-05-28T08:22:04Z</dcterms:modified>
</cp:coreProperties>
</file>