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10" d="100"/>
          <a:sy n="110" d="100"/>
        </p:scale>
        <p:origin x="54" y="1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循環図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90799" y="6529248"/>
            <a:ext cx="22878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5" name="円弧 24"/>
          <p:cNvSpPr/>
          <p:nvPr/>
        </p:nvSpPr>
        <p:spPr>
          <a:xfrm rot="10800000">
            <a:off x="3008784" y="1736812"/>
            <a:ext cx="4031968" cy="3979398"/>
          </a:xfrm>
          <a:prstGeom prst="arc">
            <a:avLst>
              <a:gd name="adj1" fmla="val 9610690"/>
              <a:gd name="adj2" fmla="val 6696586"/>
            </a:avLst>
          </a:prstGeom>
          <a:ln w="508000">
            <a:solidFill>
              <a:schemeClr val="accent5">
                <a:lumMod val="60000"/>
                <a:lumOff val="40000"/>
              </a:schemeClr>
            </a:solidFill>
            <a:miter lim="800000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/>
          <p:cNvSpPr/>
          <p:nvPr/>
        </p:nvSpPr>
        <p:spPr>
          <a:xfrm rot="6700902">
            <a:off x="5475222" y="1756794"/>
            <a:ext cx="928763" cy="436845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890799" y="3489893"/>
            <a:ext cx="2186636" cy="646724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サンプル循環図</a:t>
            </a:r>
            <a:endParaRPr kumimoji="1" lang="ja-JP" altLang="en-US" sz="20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6091577" y="1996823"/>
            <a:ext cx="1007992" cy="99485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68709" y="2302774"/>
            <a:ext cx="102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1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4953000" y="5139071"/>
            <a:ext cx="1007992" cy="99485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2576736" y="2795582"/>
            <a:ext cx="1007992" cy="99485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006946" y="5456549"/>
            <a:ext cx="95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2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607024" y="3102359"/>
            <a:ext cx="102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 3</a:t>
            </a:r>
            <a:endParaRPr kumimoji="1" lang="ja-JP" altLang="en-US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16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2020-05-28T08:55:53Z</dcterms:created>
  <dcterms:modified xsi:type="dcterms:W3CDTF">2020-06-01T07:39:25Z</dcterms:modified>
</cp:coreProperties>
</file>