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5" d="100"/>
          <a:sy n="95" d="100"/>
        </p:scale>
        <p:origin x="90" y="2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円弧 21"/>
          <p:cNvSpPr/>
          <p:nvPr/>
        </p:nvSpPr>
        <p:spPr>
          <a:xfrm rot="5400000">
            <a:off x="2792760" y="1269240"/>
            <a:ext cx="4320000" cy="4320000"/>
          </a:xfrm>
          <a:prstGeom prst="arc">
            <a:avLst>
              <a:gd name="adj1" fmla="val 16200000"/>
              <a:gd name="adj2" fmla="val 21592404"/>
            </a:avLst>
          </a:prstGeom>
          <a:ln w="508000">
            <a:solidFill>
              <a:schemeClr val="accent5">
                <a:lumMod val="40000"/>
                <a:lumOff val="60000"/>
              </a:schemeClr>
            </a:solidFill>
            <a:miter lim="800000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循環図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3" name="円弧 2"/>
          <p:cNvSpPr/>
          <p:nvPr/>
        </p:nvSpPr>
        <p:spPr>
          <a:xfrm>
            <a:off x="2793000" y="1269000"/>
            <a:ext cx="4320000" cy="4320000"/>
          </a:xfrm>
          <a:prstGeom prst="arc">
            <a:avLst>
              <a:gd name="adj1" fmla="val 16200000"/>
              <a:gd name="adj2" fmla="val 21592404"/>
            </a:avLst>
          </a:prstGeom>
          <a:ln w="508000">
            <a:solidFill>
              <a:schemeClr val="accent5">
                <a:lumMod val="20000"/>
                <a:lumOff val="80000"/>
              </a:schemeClr>
            </a:solidFill>
            <a:miter lim="800000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弧 24"/>
          <p:cNvSpPr/>
          <p:nvPr/>
        </p:nvSpPr>
        <p:spPr>
          <a:xfrm rot="10800000">
            <a:off x="2793000" y="1268760"/>
            <a:ext cx="4320000" cy="4320000"/>
          </a:xfrm>
          <a:prstGeom prst="arc">
            <a:avLst>
              <a:gd name="adj1" fmla="val 16200000"/>
              <a:gd name="adj2" fmla="val 21592404"/>
            </a:avLst>
          </a:prstGeom>
          <a:ln w="508000">
            <a:solidFill>
              <a:schemeClr val="accent5">
                <a:lumMod val="60000"/>
                <a:lumOff val="40000"/>
              </a:schemeClr>
            </a:solidFill>
            <a:miter lim="800000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二等辺三角形 22"/>
          <p:cNvSpPr/>
          <p:nvPr/>
        </p:nvSpPr>
        <p:spPr>
          <a:xfrm rot="16200000">
            <a:off x="4214846" y="5354734"/>
            <a:ext cx="1008257" cy="468052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円弧 23"/>
          <p:cNvSpPr/>
          <p:nvPr/>
        </p:nvSpPr>
        <p:spPr>
          <a:xfrm rot="16200000">
            <a:off x="2793240" y="1269000"/>
            <a:ext cx="4320000" cy="4320000"/>
          </a:xfrm>
          <a:prstGeom prst="arc">
            <a:avLst>
              <a:gd name="adj1" fmla="val 16200000"/>
              <a:gd name="adj2" fmla="val 21592404"/>
            </a:avLst>
          </a:prstGeom>
          <a:ln w="508000">
            <a:solidFill>
              <a:schemeClr val="accent5">
                <a:lumMod val="75000"/>
              </a:schemeClr>
            </a:solidFill>
            <a:miter lim="800000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/>
          <p:cNvSpPr/>
          <p:nvPr/>
        </p:nvSpPr>
        <p:spPr>
          <a:xfrm>
            <a:off x="2288151" y="2996952"/>
            <a:ext cx="1008257" cy="468052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二等辺三角形 26"/>
          <p:cNvSpPr/>
          <p:nvPr/>
        </p:nvSpPr>
        <p:spPr>
          <a:xfrm rot="5400000">
            <a:off x="4646894" y="1034495"/>
            <a:ext cx="1008257" cy="468052"/>
          </a:xfrm>
          <a:prstGeom prst="triangl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二等辺三角形 27"/>
          <p:cNvSpPr/>
          <p:nvPr/>
        </p:nvSpPr>
        <p:spPr>
          <a:xfrm rot="10800000">
            <a:off x="6645043" y="3392996"/>
            <a:ext cx="1008257" cy="468052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81338" y="3055264"/>
            <a:ext cx="2342843" cy="702078"/>
          </a:xfrm>
          <a:prstGeom prst="rect">
            <a:avLst/>
          </a:prstGeom>
          <a:noFill/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サンプル循環図</a:t>
            </a:r>
            <a:endParaRPr kumimoji="1" lang="ja-JP" altLang="en-US" sz="24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2020-05-28T08:55:53Z</dcterms:created>
  <dcterms:modified xsi:type="dcterms:W3CDTF">2020-05-30T03:23:36Z</dcterms:modified>
</cp:coreProperties>
</file>