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B04E"/>
    <a:srgbClr val="BAD147"/>
    <a:srgbClr val="67B5CC"/>
    <a:srgbClr val="E9A393"/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6" d="100"/>
          <a:sy n="106" d="100"/>
        </p:scale>
        <p:origin x="396" y="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>
          <a:xfrm>
            <a:off x="3929774" y="1587363"/>
            <a:ext cx="1260000" cy="1260140"/>
          </a:xfrm>
          <a:prstGeom prst="ellipse">
            <a:avLst/>
          </a:prstGeom>
          <a:solidFill>
            <a:srgbClr val="E9A393"/>
          </a:solidFill>
          <a:ln>
            <a:solidFill>
              <a:srgbClr val="E9A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春</a:t>
            </a:r>
            <a:endParaRPr kumimoji="1" lang="ja-JP" altLang="en-US" sz="320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2665128" y="2852314"/>
            <a:ext cx="1260000" cy="1260140"/>
          </a:xfrm>
          <a:prstGeom prst="ellipse">
            <a:avLst/>
          </a:prstGeom>
          <a:solidFill>
            <a:srgbClr val="D5B04E"/>
          </a:solidFill>
          <a:ln>
            <a:solidFill>
              <a:srgbClr val="D5B0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冬</a:t>
            </a:r>
            <a:endParaRPr kumimoji="1" lang="ja-JP" altLang="en-US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5194420" y="2852314"/>
            <a:ext cx="1260000" cy="1260140"/>
          </a:xfrm>
          <a:prstGeom prst="ellipse">
            <a:avLst/>
          </a:prstGeom>
          <a:solidFill>
            <a:srgbClr val="67B5CC"/>
          </a:solidFill>
          <a:ln>
            <a:solidFill>
              <a:srgbClr val="67B5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夏</a:t>
            </a:r>
            <a:endParaRPr kumimoji="1" lang="ja-JP" altLang="en-US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循環図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3929774" y="4112454"/>
            <a:ext cx="1260000" cy="1260140"/>
          </a:xfrm>
          <a:prstGeom prst="ellipse">
            <a:avLst/>
          </a:prstGeom>
          <a:solidFill>
            <a:srgbClr val="BAD147"/>
          </a:solidFill>
          <a:ln>
            <a:solidFill>
              <a:srgbClr val="BAD1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秋</a:t>
            </a:r>
            <a:endParaRPr kumimoji="1" lang="ja-JP" altLang="en-US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右矢印 2"/>
          <p:cNvSpPr/>
          <p:nvPr/>
        </p:nvSpPr>
        <p:spPr>
          <a:xfrm rot="2526934">
            <a:off x="4929835" y="2604458"/>
            <a:ext cx="520080" cy="468052"/>
          </a:xfrm>
          <a:prstGeom prst="rightArrow">
            <a:avLst/>
          </a:prstGeom>
          <a:solidFill>
            <a:srgbClr val="E9A393"/>
          </a:solidFill>
          <a:ln>
            <a:solidFill>
              <a:srgbClr val="E9A3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右矢印 14"/>
          <p:cNvSpPr/>
          <p:nvPr/>
        </p:nvSpPr>
        <p:spPr>
          <a:xfrm rot="7920000">
            <a:off x="4983867" y="3916195"/>
            <a:ext cx="520080" cy="468052"/>
          </a:xfrm>
          <a:prstGeom prst="rightArrow">
            <a:avLst/>
          </a:prstGeom>
          <a:solidFill>
            <a:srgbClr val="67B5CC"/>
          </a:solidFill>
          <a:ln>
            <a:solidFill>
              <a:srgbClr val="67B5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右矢印 16"/>
          <p:cNvSpPr/>
          <p:nvPr/>
        </p:nvSpPr>
        <p:spPr>
          <a:xfrm rot="13320000">
            <a:off x="3671395" y="3897612"/>
            <a:ext cx="520080" cy="468052"/>
          </a:xfrm>
          <a:prstGeom prst="rightArrow">
            <a:avLst/>
          </a:prstGeom>
          <a:solidFill>
            <a:srgbClr val="BAD147"/>
          </a:solidFill>
          <a:ln>
            <a:solidFill>
              <a:srgbClr val="BAD1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右矢印 17"/>
          <p:cNvSpPr/>
          <p:nvPr/>
        </p:nvSpPr>
        <p:spPr>
          <a:xfrm rot="19080000">
            <a:off x="3703118" y="2661862"/>
            <a:ext cx="520080" cy="468052"/>
          </a:xfrm>
          <a:prstGeom prst="rightArrow">
            <a:avLst/>
          </a:prstGeom>
          <a:solidFill>
            <a:srgbClr val="D5B04E"/>
          </a:solidFill>
          <a:ln>
            <a:solidFill>
              <a:srgbClr val="D5B04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12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2020-05-28T08:55:53Z</dcterms:created>
  <dcterms:modified xsi:type="dcterms:W3CDTF">2020-05-29T07:27:31Z</dcterms:modified>
</cp:coreProperties>
</file>