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4160912" y="1626903"/>
            <a:ext cx="1260000" cy="12601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顧客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2540732" y="3859151"/>
            <a:ext cx="1260000" cy="12601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自社</a:t>
            </a:r>
            <a:endParaRPr kumimoji="1" lang="ja-JP" altLang="en-US" sz="14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781092" y="3851774"/>
            <a:ext cx="1260000" cy="1260140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競合</a:t>
            </a:r>
            <a:endParaRPr kumimoji="1" lang="ja-JP" altLang="en-US" sz="14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矢印コネクタ 3"/>
          <p:cNvCxnSpPr>
            <a:stCxn id="12" idx="7"/>
            <a:endCxn id="2" idx="3"/>
          </p:cNvCxnSpPr>
          <p:nvPr/>
        </p:nvCxnSpPr>
        <p:spPr>
          <a:xfrm flipV="1">
            <a:off x="3616209" y="2702500"/>
            <a:ext cx="729226" cy="134119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2" idx="6"/>
            <a:endCxn id="13" idx="2"/>
          </p:cNvCxnSpPr>
          <p:nvPr/>
        </p:nvCxnSpPr>
        <p:spPr>
          <a:xfrm flipV="1">
            <a:off x="3800732" y="4481844"/>
            <a:ext cx="1980360" cy="737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2" idx="5"/>
            <a:endCxn id="13" idx="1"/>
          </p:cNvCxnSpPr>
          <p:nvPr/>
        </p:nvCxnSpPr>
        <p:spPr>
          <a:xfrm>
            <a:off x="5236389" y="2702500"/>
            <a:ext cx="729226" cy="133381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循環図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2020-05-28T08:55:53Z</dcterms:created>
  <dcterms:modified xsi:type="dcterms:W3CDTF">2020-05-28T08:56:08Z</dcterms:modified>
</cp:coreProperties>
</file>