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8" r:id="rId2"/>
  </p:sldIdLst>
  <p:sldSz cx="9906000" cy="6858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0956E3F7-0462-46ED-8BF9-740FA4BB7FDD}">
          <p14:sldIdLst>
            <p14:sldId id="25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1BC"/>
    <a:srgbClr val="F8D22F"/>
    <a:srgbClr val="E0325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スタイル (淡色)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9" autoAdjust="0"/>
    <p:restoredTop sz="94660"/>
  </p:normalViewPr>
  <p:slideViewPr>
    <p:cSldViewPr>
      <p:cViewPr varScale="1">
        <p:scale>
          <a:sx n="99" d="100"/>
          <a:sy n="99" d="100"/>
        </p:scale>
        <p:origin x="258" y="108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4875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1950"/>
            </a:lvl1pPr>
            <a:lvl2pPr marL="371475" indent="0" algn="ctr">
              <a:buNone/>
              <a:defRPr sz="1625"/>
            </a:lvl2pPr>
            <a:lvl3pPr marL="742950" indent="0" algn="ctr">
              <a:buNone/>
              <a:defRPr sz="1463"/>
            </a:lvl3pPr>
            <a:lvl4pPr marL="1114425" indent="0" algn="ctr">
              <a:buNone/>
              <a:defRPr sz="1300"/>
            </a:lvl4pPr>
            <a:lvl5pPr marL="1485900" indent="0" algn="ctr">
              <a:buNone/>
              <a:defRPr sz="1300"/>
            </a:lvl5pPr>
            <a:lvl6pPr marL="1857375" indent="0" algn="ctr">
              <a:buNone/>
              <a:defRPr sz="1300"/>
            </a:lvl6pPr>
            <a:lvl7pPr marL="2228850" indent="0" algn="ctr">
              <a:buNone/>
              <a:defRPr sz="1300"/>
            </a:lvl7pPr>
            <a:lvl8pPr marL="2600325" indent="0" algn="ctr">
              <a:buNone/>
              <a:defRPr sz="1300"/>
            </a:lvl8pPr>
            <a:lvl9pPr marL="2971800" indent="0" algn="ctr">
              <a:buNone/>
              <a:defRPr sz="13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3820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 marL="0" indent="0">
              <a:buNone/>
              <a:defRPr sz="2600"/>
            </a:lvl1pPr>
            <a:lvl2pPr marL="371475" indent="0">
              <a:buNone/>
              <a:defRPr sz="2275"/>
            </a:lvl2pPr>
            <a:lvl3pPr marL="742950" indent="0">
              <a:buNone/>
              <a:defRPr sz="1950"/>
            </a:lvl3pPr>
            <a:lvl4pPr marL="1114425" indent="0">
              <a:buNone/>
              <a:defRPr sz="1625"/>
            </a:lvl4pPr>
            <a:lvl5pPr marL="1485900" indent="0">
              <a:buNone/>
              <a:defRPr sz="1625"/>
            </a:lvl5pPr>
            <a:lvl6pPr marL="1857375" indent="0">
              <a:buNone/>
              <a:defRPr sz="1625"/>
            </a:lvl6pPr>
            <a:lvl7pPr marL="2228850" indent="0">
              <a:buNone/>
              <a:defRPr sz="1625"/>
            </a:lvl7pPr>
            <a:lvl8pPr marL="2600325" indent="0">
              <a:buNone/>
              <a:defRPr sz="1625"/>
            </a:lvl8pPr>
            <a:lvl9pPr marL="2971800" indent="0">
              <a:buNone/>
              <a:defRPr sz="1625"/>
            </a:lvl9pPr>
          </a:lstStyle>
          <a:p>
            <a:r>
              <a:rPr kumimoji="1" lang="ja-JP" altLang="en-US" smtClean="0"/>
              <a:t>図を追加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475" indent="0">
              <a:buNone/>
              <a:defRPr sz="1138"/>
            </a:lvl2pPr>
            <a:lvl3pPr marL="742950" indent="0">
              <a:buNone/>
              <a:defRPr sz="975"/>
            </a:lvl3pPr>
            <a:lvl4pPr marL="1114425" indent="0">
              <a:buNone/>
              <a:defRPr sz="813"/>
            </a:lvl4pPr>
            <a:lvl5pPr marL="1485900" indent="0">
              <a:buNone/>
              <a:defRPr sz="813"/>
            </a:lvl5pPr>
            <a:lvl6pPr marL="1857375" indent="0">
              <a:buNone/>
              <a:defRPr sz="813"/>
            </a:lvl6pPr>
            <a:lvl7pPr marL="2228850" indent="0">
              <a:buNone/>
              <a:defRPr sz="813"/>
            </a:lvl7pPr>
            <a:lvl8pPr marL="2600325" indent="0">
              <a:buNone/>
              <a:defRPr sz="813"/>
            </a:lvl8pPr>
            <a:lvl9pPr marL="2971800" indent="0">
              <a:buNone/>
              <a:defRPr sz="813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38677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24639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088981" y="365125"/>
            <a:ext cx="2135981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81037" y="365125"/>
            <a:ext cx="6284119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7282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6509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75878" y="1709739"/>
            <a:ext cx="8543925" cy="2852737"/>
          </a:xfrm>
        </p:spPr>
        <p:txBody>
          <a:bodyPr anchor="b"/>
          <a:lstStyle>
            <a:lvl1pPr>
              <a:defRPr sz="4875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75878" y="4589464"/>
            <a:ext cx="8543925" cy="1500187"/>
          </a:xfrm>
        </p:spPr>
        <p:txBody>
          <a:bodyPr/>
          <a:lstStyle>
            <a:lvl1pPr marL="0" indent="0">
              <a:buNone/>
              <a:defRPr sz="1950">
                <a:solidFill>
                  <a:schemeClr val="tx1">
                    <a:tint val="75000"/>
                  </a:schemeClr>
                </a:solidFill>
              </a:defRPr>
            </a:lvl1pPr>
            <a:lvl2pPr marL="371475" indent="0">
              <a:buNone/>
              <a:defRPr sz="1625">
                <a:solidFill>
                  <a:schemeClr val="tx1">
                    <a:tint val="75000"/>
                  </a:schemeClr>
                </a:solidFill>
              </a:defRPr>
            </a:lvl2pPr>
            <a:lvl3pPr marL="742950" indent="0">
              <a:buNone/>
              <a:defRPr sz="1463">
                <a:solidFill>
                  <a:schemeClr val="tx1">
                    <a:tint val="75000"/>
                  </a:schemeClr>
                </a:solidFill>
              </a:defRPr>
            </a:lvl3pPr>
            <a:lvl4pPr marL="111442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48590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185737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22885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60032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297180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6241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50165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365126"/>
            <a:ext cx="8543925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2328" y="1681163"/>
            <a:ext cx="4190702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82328" y="2505075"/>
            <a:ext cx="4190702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77557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4423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全画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図プレースホルダー 5"/>
          <p:cNvSpPr>
            <a:spLocks noGrp="1"/>
          </p:cNvSpPr>
          <p:nvPr>
            <p:ph type="pic" sz="quarter" idx="13"/>
          </p:nvPr>
        </p:nvSpPr>
        <p:spPr>
          <a:xfrm>
            <a:off x="0" y="-1"/>
            <a:ext cx="9906000" cy="6858001"/>
          </a:xfrm>
        </p:spPr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43499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99792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>
              <a:defRPr sz="2600"/>
            </a:lvl1pPr>
            <a:lvl2pPr>
              <a:defRPr sz="2275"/>
            </a:lvl2pPr>
            <a:lvl3pPr>
              <a:defRPr sz="1950"/>
            </a:lvl3pPr>
            <a:lvl4pPr>
              <a:defRPr sz="1625"/>
            </a:lvl4pPr>
            <a:lvl5pPr>
              <a:defRPr sz="1625"/>
            </a:lvl5pPr>
            <a:lvl6pPr>
              <a:defRPr sz="1625"/>
            </a:lvl6pPr>
            <a:lvl7pPr>
              <a:defRPr sz="1625"/>
            </a:lvl7pPr>
            <a:lvl8pPr>
              <a:defRPr sz="1625"/>
            </a:lvl8pPr>
            <a:lvl9pPr>
              <a:defRPr sz="1625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475" indent="0">
              <a:buNone/>
              <a:defRPr sz="1138"/>
            </a:lvl2pPr>
            <a:lvl3pPr marL="742950" indent="0">
              <a:buNone/>
              <a:defRPr sz="975"/>
            </a:lvl3pPr>
            <a:lvl4pPr marL="1114425" indent="0">
              <a:buNone/>
              <a:defRPr sz="813"/>
            </a:lvl4pPr>
            <a:lvl5pPr marL="1485900" indent="0">
              <a:buNone/>
              <a:defRPr sz="813"/>
            </a:lvl5pPr>
            <a:lvl6pPr marL="1857375" indent="0">
              <a:buNone/>
              <a:defRPr sz="813"/>
            </a:lvl6pPr>
            <a:lvl7pPr marL="2228850" indent="0">
              <a:buNone/>
              <a:defRPr sz="813"/>
            </a:lvl7pPr>
            <a:lvl8pPr marL="2600325" indent="0">
              <a:buNone/>
              <a:defRPr sz="813"/>
            </a:lvl8pPr>
            <a:lvl9pPr marL="2971800" indent="0">
              <a:buNone/>
              <a:defRPr sz="813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4216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5D81FF-B8D1-49EC-9AF2-015F0375E2F9}" type="datetimeFigureOut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548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742950" rtl="0" eaLnBrk="1" latinLnBrk="0" hangingPunct="1">
        <a:lnSpc>
          <a:spcPct val="90000"/>
        </a:lnSpc>
        <a:spcBef>
          <a:spcPct val="0"/>
        </a:spcBef>
        <a:buNone/>
        <a:defRPr kumimoji="1" sz="3575" kern="1200">
          <a:solidFill>
            <a:schemeClr val="tx1"/>
          </a:solidFill>
          <a:latin typeface="游ゴシック" panose="020B0400000000000000" pitchFamily="50" charset="-128"/>
          <a:ea typeface="游ゴシック" panose="020B0400000000000000" pitchFamily="50" charset="-128"/>
          <a:cs typeface="+mj-cs"/>
        </a:defRPr>
      </a:lvl1pPr>
    </p:titleStyle>
    <p:bodyStyle>
      <a:lvl1pPr marL="185738" indent="-185738" algn="l" defTabSz="742950" rtl="0" eaLnBrk="1" latinLnBrk="0" hangingPunct="1">
        <a:lnSpc>
          <a:spcPct val="90000"/>
        </a:lnSpc>
        <a:spcBef>
          <a:spcPts val="813"/>
        </a:spcBef>
        <a:buFont typeface="Arial" panose="020B0604020202020204" pitchFamily="34" charset="0"/>
        <a:buChar char="•"/>
        <a:defRPr kumimoji="1" sz="2275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286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625" kern="1200">
          <a:solidFill>
            <a:schemeClr val="tx1"/>
          </a:solidFill>
          <a:latin typeface="+mn-lt"/>
          <a:ea typeface="+mn-ea"/>
          <a:cs typeface="+mn-cs"/>
        </a:defRPr>
      </a:lvl3pPr>
      <a:lvl4pPr marL="13001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6716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20431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4145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7860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31575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1pPr>
      <a:lvl2pPr marL="37147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2pPr>
      <a:lvl3pPr marL="74295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3pPr>
      <a:lvl4pPr marL="111442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48590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185737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60032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297180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円/楕円 1"/>
          <p:cNvSpPr/>
          <p:nvPr/>
        </p:nvSpPr>
        <p:spPr>
          <a:xfrm>
            <a:off x="4323000" y="980728"/>
            <a:ext cx="1260000" cy="1260140"/>
          </a:xfrm>
          <a:prstGeom prst="ellipse">
            <a:avLst/>
          </a:prstGeom>
          <a:solidFill>
            <a:srgbClr val="F8D22F"/>
          </a:solidFill>
          <a:ln>
            <a:solidFill>
              <a:srgbClr val="F8D22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smtClean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受注</a:t>
            </a:r>
          </a:p>
        </p:txBody>
      </p:sp>
      <p:sp>
        <p:nvSpPr>
          <p:cNvPr id="13" name="円/楕円 12"/>
          <p:cNvSpPr/>
          <p:nvPr/>
        </p:nvSpPr>
        <p:spPr>
          <a:xfrm>
            <a:off x="6441797" y="1813925"/>
            <a:ext cx="1260000" cy="1260140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製造</a:t>
            </a:r>
            <a:endParaRPr kumimoji="1" lang="ja-JP" altLang="en-US" sz="1400" smtClean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4" name="直線矢印コネクタ 3"/>
          <p:cNvCxnSpPr/>
          <p:nvPr/>
        </p:nvCxnSpPr>
        <p:spPr>
          <a:xfrm rot="-2640000">
            <a:off x="3379435" y="1830790"/>
            <a:ext cx="803295" cy="274774"/>
          </a:xfrm>
          <a:prstGeom prst="straightConnector1">
            <a:avLst/>
          </a:prstGeom>
          <a:ln w="82550"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円/楕円 9"/>
          <p:cNvSpPr/>
          <p:nvPr/>
        </p:nvSpPr>
        <p:spPr>
          <a:xfrm>
            <a:off x="6441797" y="4113076"/>
            <a:ext cx="1260000" cy="1260140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smtClean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在庫</a:t>
            </a:r>
            <a:endParaRPr kumimoji="1" lang="ja-JP" altLang="en-US" sz="1400" smtClean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" name="円/楕円 10"/>
          <p:cNvSpPr/>
          <p:nvPr/>
        </p:nvSpPr>
        <p:spPr>
          <a:xfrm>
            <a:off x="4400446" y="5013176"/>
            <a:ext cx="1260000" cy="1260140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smtClean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販売</a:t>
            </a:r>
            <a:endParaRPr kumimoji="1" lang="ja-JP" altLang="en-US" sz="1400" smtClean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4" name="円/楕円 13"/>
          <p:cNvSpPr/>
          <p:nvPr/>
        </p:nvSpPr>
        <p:spPr>
          <a:xfrm>
            <a:off x="2204202" y="4113076"/>
            <a:ext cx="1260000" cy="1260140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smtClean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回収</a:t>
            </a:r>
            <a:endParaRPr kumimoji="1" lang="ja-JP" altLang="en-US" sz="1400" smtClean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5" name="円/楕円 14"/>
          <p:cNvSpPr/>
          <p:nvPr/>
        </p:nvSpPr>
        <p:spPr>
          <a:xfrm>
            <a:off x="2204202" y="1808820"/>
            <a:ext cx="1260000" cy="1260140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smtClean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仕入</a:t>
            </a:r>
            <a:endParaRPr kumimoji="1" lang="ja-JP" altLang="en-US" sz="1400" smtClean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21" name="直線矢印コネクタ 20"/>
          <p:cNvCxnSpPr>
            <a:stCxn id="13" idx="4"/>
          </p:cNvCxnSpPr>
          <p:nvPr/>
        </p:nvCxnSpPr>
        <p:spPr>
          <a:xfrm>
            <a:off x="7071797" y="3074065"/>
            <a:ext cx="0" cy="822987"/>
          </a:xfrm>
          <a:prstGeom prst="straightConnector1">
            <a:avLst/>
          </a:prstGeom>
          <a:ln w="82550"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矢印コネクタ 29"/>
          <p:cNvCxnSpPr>
            <a:stCxn id="10" idx="3"/>
          </p:cNvCxnSpPr>
          <p:nvPr/>
        </p:nvCxnSpPr>
        <p:spPr>
          <a:xfrm flipH="1">
            <a:off x="5853100" y="5188673"/>
            <a:ext cx="773220" cy="360000"/>
          </a:xfrm>
          <a:prstGeom prst="straightConnector1">
            <a:avLst/>
          </a:prstGeom>
          <a:ln w="82550"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線矢印コネクタ 36"/>
          <p:cNvCxnSpPr/>
          <p:nvPr/>
        </p:nvCxnSpPr>
        <p:spPr>
          <a:xfrm rot="3000000" flipH="1">
            <a:off x="3668035" y="5189487"/>
            <a:ext cx="773220" cy="360000"/>
          </a:xfrm>
          <a:prstGeom prst="straightConnector1">
            <a:avLst/>
          </a:prstGeom>
          <a:ln w="82550"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線矢印コネクタ 38"/>
          <p:cNvCxnSpPr/>
          <p:nvPr/>
        </p:nvCxnSpPr>
        <p:spPr>
          <a:xfrm rot="10800000">
            <a:off x="2828764" y="3290089"/>
            <a:ext cx="0" cy="822987"/>
          </a:xfrm>
          <a:prstGeom prst="straightConnector1">
            <a:avLst/>
          </a:prstGeom>
          <a:ln w="82550"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線矢印コネクタ 39"/>
          <p:cNvCxnSpPr/>
          <p:nvPr/>
        </p:nvCxnSpPr>
        <p:spPr>
          <a:xfrm rot="360000">
            <a:off x="5587392" y="1682807"/>
            <a:ext cx="803295" cy="274774"/>
          </a:xfrm>
          <a:prstGeom prst="straightConnector1">
            <a:avLst/>
          </a:prstGeom>
          <a:ln w="82550"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テキスト ボックス 40"/>
          <p:cNvSpPr txBox="1"/>
          <p:nvPr/>
        </p:nvSpPr>
        <p:spPr>
          <a:xfrm>
            <a:off x="3781082" y="3327964"/>
            <a:ext cx="27379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b="1" smtClean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製造販売フロー</a:t>
            </a:r>
          </a:p>
        </p:txBody>
      </p:sp>
      <p:sp>
        <p:nvSpPr>
          <p:cNvPr id="16" name="正方形/長方形 15"/>
          <p:cNvSpPr/>
          <p:nvPr/>
        </p:nvSpPr>
        <p:spPr>
          <a:xfrm>
            <a:off x="0" y="6551631"/>
            <a:ext cx="9906000" cy="306369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7" name="正方形/長方形 16"/>
          <p:cNvSpPr/>
          <p:nvPr/>
        </p:nvSpPr>
        <p:spPr>
          <a:xfrm>
            <a:off x="0" y="0"/>
            <a:ext cx="9906000" cy="570757"/>
          </a:xfrm>
          <a:prstGeom prst="rect">
            <a:avLst/>
          </a:prstGeom>
          <a:solidFill>
            <a:srgbClr val="0071BC"/>
          </a:solidFill>
          <a:ln>
            <a:noFill/>
          </a:ln>
          <a:effectLst>
            <a:outerShdw blurRad="127000" dist="12700" dir="5400000" algn="t" rotWithShape="0">
              <a:schemeClr val="tx1">
                <a:lumMod val="65000"/>
                <a:lumOff val="35000"/>
                <a:alpha val="30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3727360" y="6589398"/>
            <a:ext cx="2451313" cy="23083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kumimoji="1" lang="en-US" altLang="ja-JP" sz="90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©</a:t>
            </a:r>
            <a:r>
              <a:rPr kumimoji="1" lang="ja-JP" altLang="en-US" sz="90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 </a:t>
            </a:r>
            <a:r>
              <a:rPr kumimoji="1" lang="en-US" altLang="ja-JP" sz="90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2020</a:t>
            </a:r>
            <a:r>
              <a:rPr kumimoji="1" lang="ja-JP" altLang="en-US" sz="90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 ビズルート</a:t>
            </a:r>
            <a:r>
              <a:rPr lang="en-US" altLang="ja-JP" sz="90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 </a:t>
            </a:r>
            <a:r>
              <a:rPr lang="en-US" altLang="ja-JP" sz="90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https://bizroute.net/</a:t>
            </a:r>
            <a:endParaRPr kumimoji="1" lang="ja-JP" altLang="en-US" sz="900" dirty="0">
              <a:solidFill>
                <a:schemeClr val="tx1">
                  <a:lumMod val="65000"/>
                  <a:lumOff val="35000"/>
                </a:schemeClr>
              </a:solidFill>
              <a:latin typeface="メイリオ"/>
              <a:ea typeface="メイリオ"/>
              <a:cs typeface="メイリオ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08484" y="56841"/>
            <a:ext cx="16561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spc="15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循環図</a:t>
            </a:r>
            <a:endParaRPr kumimoji="1" lang="ja-JP" altLang="en-US" sz="2400" b="1" spc="15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821524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>
          <a:solidFill>
            <a:srgbClr val="0071BC"/>
          </a:solidFill>
        </a:ln>
      </a:spPr>
      <a:bodyPr rtlCol="0" anchor="ctr"/>
      <a:lstStyle>
        <a:defPPr algn="ctr">
          <a:defRPr kumimoji="1" sz="1400" smtClean="0">
            <a:solidFill>
              <a:srgbClr val="0071BC"/>
            </a:solidFill>
            <a:latin typeface="メイリオ" panose="020B0604030504040204" pitchFamily="50" charset="-128"/>
            <a:ea typeface="メイリオ" panose="020B0604030504040204" pitchFamily="50" charset="-128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>
          <a:defRPr kumimoji="1" smtClean="0">
            <a:latin typeface="游ゴシック" panose="020B0400000000000000" pitchFamily="50" charset="-128"/>
            <a:ea typeface="游ゴシック" panose="020B0400000000000000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プレゼンテーション1" id="{16899496-50ED-4B9E-9A2C-999D8EA24850}" vid="{48BAD23E-9AF4-4B25-8645-30082DEB743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17</Words>
  <Application>Microsoft Office PowerPoint</Application>
  <PresentationFormat>A4 210 x 297 mm</PresentationFormat>
  <Paragraphs>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Ｐゴシック</vt:lpstr>
      <vt:lpstr>メイリオ</vt:lpstr>
      <vt:lpstr>游ゴシック</vt:lpstr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2020-05-28T04:48:21Z</dcterms:created>
  <dcterms:modified xsi:type="dcterms:W3CDTF">2020-05-28T04:48:30Z</dcterms:modified>
</cp:coreProperties>
</file>