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8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1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103" d="100"/>
          <a:sy n="103" d="100"/>
        </p:scale>
        <p:origin x="204" y="12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25000"/>
              </a:lnSpc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820652" y="1052736"/>
            <a:ext cx="4681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道路</a:t>
            </a:r>
            <a:r>
              <a:rPr lang="ja-JP" altLang="en-US" sz="32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を渡るときのルール</a:t>
            </a:r>
            <a:endParaRPr kumimoji="1" lang="ja-JP" altLang="en-US" sz="3200" b="1" smtClean="0">
              <a:solidFill>
                <a:srgbClr val="0071BC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462399" y="2228203"/>
            <a:ext cx="5472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横断歩道を渡る</a:t>
            </a:r>
            <a:endParaRPr kumimoji="1" lang="ja-JP" altLang="en-US" sz="2400" b="1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1905332" y="2228203"/>
            <a:ext cx="360000" cy="360040"/>
          </a:xfrm>
          <a:prstGeom prst="ellipse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smtClean="0">
                <a:solidFill>
                  <a:schemeClr val="bg1"/>
                </a:solidFill>
                <a:latin typeface="+mj-lt"/>
                <a:ea typeface="メイリオ" panose="020B0604030504040204" pitchFamily="50" charset="-128"/>
              </a:rPr>
              <a:t>1</a:t>
            </a:r>
            <a:endParaRPr kumimoji="1" lang="ja-JP" altLang="en-US" sz="1600" smtClean="0">
              <a:solidFill>
                <a:schemeClr val="bg1"/>
              </a:solidFill>
              <a:latin typeface="+mj-lt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462399" y="2857616"/>
            <a:ext cx="5472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信号が赤の時は止まる</a:t>
            </a:r>
            <a:endParaRPr kumimoji="1" lang="ja-JP" altLang="en-US" sz="2400" b="1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462399" y="4116442"/>
            <a:ext cx="5472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道路を横断中も車に注意する</a:t>
            </a:r>
            <a:endParaRPr kumimoji="1" lang="ja-JP" altLang="en-US" sz="2400" b="1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462399" y="4745854"/>
            <a:ext cx="5472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道路には急に飛び出さない</a:t>
            </a:r>
            <a:endParaRPr kumimoji="1" lang="ja-JP" altLang="en-US" sz="2400" b="1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464878" y="3487029"/>
            <a:ext cx="54701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>
                <a:latin typeface="メイリオ" panose="020B0604030504040204" pitchFamily="50" charset="-128"/>
                <a:ea typeface="メイリオ" panose="020B0604030504040204" pitchFamily="50" charset="-128"/>
              </a:rPr>
              <a:t>青</a:t>
            </a:r>
            <a:r>
              <a:rPr lang="ja-JP" altLang="en-US" sz="2400" b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になったら、車に気を付けて渡る</a:t>
            </a:r>
            <a:endParaRPr kumimoji="1" lang="ja-JP" altLang="en-US" sz="2400" b="1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円/楕円 21"/>
          <p:cNvSpPr/>
          <p:nvPr/>
        </p:nvSpPr>
        <p:spPr>
          <a:xfrm>
            <a:off x="1905332" y="2863703"/>
            <a:ext cx="360000" cy="360040"/>
          </a:xfrm>
          <a:prstGeom prst="ellipse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>
                <a:solidFill>
                  <a:schemeClr val="bg1"/>
                </a:solidFill>
                <a:latin typeface="+mj-lt"/>
                <a:ea typeface="メイリオ" panose="020B0604030504040204" pitchFamily="50" charset="-128"/>
              </a:rPr>
              <a:t>2</a:t>
            </a:r>
            <a:endParaRPr kumimoji="1" lang="ja-JP" altLang="en-US" sz="1600" smtClean="0">
              <a:solidFill>
                <a:schemeClr val="bg1"/>
              </a:solidFill>
              <a:latin typeface="+mj-lt"/>
              <a:ea typeface="メイリオ" panose="020B0604030504040204" pitchFamily="50" charset="-128"/>
            </a:endParaRPr>
          </a:p>
        </p:txBody>
      </p:sp>
      <p:sp>
        <p:nvSpPr>
          <p:cNvPr id="23" name="円/楕円 22"/>
          <p:cNvSpPr/>
          <p:nvPr/>
        </p:nvSpPr>
        <p:spPr>
          <a:xfrm>
            <a:off x="1905332" y="3493116"/>
            <a:ext cx="360000" cy="360040"/>
          </a:xfrm>
          <a:prstGeom prst="ellipse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>
                <a:solidFill>
                  <a:schemeClr val="bg1"/>
                </a:solidFill>
                <a:latin typeface="+mj-lt"/>
                <a:ea typeface="メイリオ" panose="020B0604030504040204" pitchFamily="50" charset="-128"/>
              </a:rPr>
              <a:t>3</a:t>
            </a:r>
            <a:endParaRPr kumimoji="1" lang="ja-JP" altLang="en-US" sz="1600" smtClean="0">
              <a:solidFill>
                <a:schemeClr val="bg1"/>
              </a:solidFill>
              <a:latin typeface="+mj-lt"/>
              <a:ea typeface="メイリオ" panose="020B0604030504040204" pitchFamily="50" charset="-128"/>
            </a:endParaRPr>
          </a:p>
        </p:txBody>
      </p:sp>
      <p:sp>
        <p:nvSpPr>
          <p:cNvPr id="24" name="円/楕円 23"/>
          <p:cNvSpPr/>
          <p:nvPr/>
        </p:nvSpPr>
        <p:spPr>
          <a:xfrm>
            <a:off x="1905332" y="4122529"/>
            <a:ext cx="360000" cy="360040"/>
          </a:xfrm>
          <a:prstGeom prst="ellipse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>
                <a:solidFill>
                  <a:schemeClr val="bg1"/>
                </a:solidFill>
                <a:latin typeface="+mj-lt"/>
                <a:ea typeface="メイリオ" panose="020B0604030504040204" pitchFamily="50" charset="-128"/>
              </a:rPr>
              <a:t>4</a:t>
            </a:r>
            <a:endParaRPr kumimoji="1" lang="ja-JP" altLang="en-US" sz="1600" smtClean="0">
              <a:solidFill>
                <a:schemeClr val="bg1"/>
              </a:solidFill>
              <a:latin typeface="+mj-lt"/>
              <a:ea typeface="メイリオ" panose="020B0604030504040204" pitchFamily="50" charset="-128"/>
            </a:endParaRPr>
          </a:p>
        </p:txBody>
      </p:sp>
      <p:sp>
        <p:nvSpPr>
          <p:cNvPr id="25" name="円/楕円 24"/>
          <p:cNvSpPr/>
          <p:nvPr/>
        </p:nvSpPr>
        <p:spPr>
          <a:xfrm>
            <a:off x="1905332" y="4751941"/>
            <a:ext cx="360000" cy="360040"/>
          </a:xfrm>
          <a:prstGeom prst="ellipse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>
                <a:solidFill>
                  <a:schemeClr val="bg1"/>
                </a:solidFill>
                <a:latin typeface="+mj-lt"/>
                <a:ea typeface="メイリオ" panose="020B0604030504040204" pitchFamily="50" charset="-128"/>
              </a:rPr>
              <a:t>5</a:t>
            </a:r>
            <a:endParaRPr kumimoji="1" lang="ja-JP" altLang="en-US" sz="1600" smtClean="0">
              <a:solidFill>
                <a:schemeClr val="bg1"/>
              </a:solidFill>
              <a:latin typeface="+mj-lt"/>
              <a:ea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08484" y="56841"/>
            <a:ext cx="3564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箇条書</a:t>
            </a:r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き</a:t>
            </a:r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サンプル</a:t>
            </a:r>
            <a:r>
              <a:rPr lang="en-US" altLang="ja-JP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03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3282152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0071BC"/>
          </a:solidFill>
        </a:ln>
      </a:spPr>
      <a:bodyPr rtlCol="0" anchor="ctr"/>
      <a:lstStyle>
        <a:defPPr algn="ctr">
          <a:defRPr kumimoji="1" sz="1400" smtClean="0">
            <a:solidFill>
              <a:srgbClr val="0071BC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57</Words>
  <Application>Microsoft Office PowerPoint</Application>
  <PresentationFormat>A4 210 x 297 mm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Arial</vt:lpstr>
      <vt:lpstr>Segoe UI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2020-05-28T07:28:04Z</dcterms:created>
  <dcterms:modified xsi:type="dcterms:W3CDTF">2020-06-01T07:45:54Z</dcterms:modified>
</cp:coreProperties>
</file>