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3" d="100"/>
          <a:sy n="103" d="100"/>
        </p:scale>
        <p:origin x="2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64407" y="974593"/>
            <a:ext cx="54726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転職先を見つける</a:t>
            </a:r>
            <a:r>
              <a:rPr lang="en-US" altLang="ja-JP" sz="2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2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ステップ</a:t>
            </a:r>
            <a:endParaRPr lang="en-US" altLang="ja-JP" sz="2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60812" y="2005654"/>
            <a:ext cx="3528392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・自分に合う仕事を探す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箇条書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きの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60812" y="3339236"/>
            <a:ext cx="4572508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・スキルアップできる仕事を探す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64407" y="2009256"/>
            <a:ext cx="1908212" cy="877655"/>
          </a:xfrm>
          <a:prstGeom prst="rect">
            <a:avLst/>
          </a:prstGeom>
          <a:solidFill>
            <a:srgbClr val="0071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やりがい</a:t>
            </a:r>
            <a:endParaRPr lang="en-US" altLang="ja-JP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64407" y="3344121"/>
            <a:ext cx="1908212" cy="877655"/>
          </a:xfrm>
          <a:prstGeom prst="rect">
            <a:avLst/>
          </a:prstGeom>
          <a:solidFill>
            <a:srgbClr val="0071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スキルアップ</a:t>
            </a:r>
            <a:endParaRPr lang="en-US" altLang="ja-JP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64407" y="4678985"/>
            <a:ext cx="1908212" cy="877655"/>
          </a:xfrm>
          <a:prstGeom prst="rect">
            <a:avLst/>
          </a:prstGeom>
          <a:solidFill>
            <a:srgbClr val="0071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給与アップ</a:t>
            </a:r>
            <a:endParaRPr lang="en-US" altLang="ja-JP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60812" y="4672818"/>
            <a:ext cx="3528392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・以前と同じ業種を選ぶ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60812" y="2443860"/>
            <a:ext cx="396044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2275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やりがいのある仕事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を探す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60811" y="3777442"/>
            <a:ext cx="5868271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2275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どこでも通用する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スキルを身につける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260812" y="5116150"/>
            <a:ext cx="471652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2275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業界的に給与がいい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業種を選ぶ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68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2020-06-01T07:44:46Z</dcterms:modified>
</cp:coreProperties>
</file>