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8"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956E3F7-0462-46ED-8BF9-740FA4BB7FDD}">
          <p14:sldIdLst>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p:cViewPr varScale="1">
        <p:scale>
          <a:sx n="103" d="100"/>
          <a:sy n="103" d="100"/>
        </p:scale>
        <p:origin x="204" y="120"/>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113382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411386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982463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997282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2826509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2626241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1255016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2147755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17744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全画面">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
        <p:nvSpPr>
          <p:cNvPr id="6" name="図プレースホルダー 5"/>
          <p:cNvSpPr>
            <a:spLocks noGrp="1"/>
          </p:cNvSpPr>
          <p:nvPr>
            <p:ph type="pic" sz="quarter" idx="13"/>
          </p:nvPr>
        </p:nvSpPr>
        <p:spPr>
          <a:xfrm>
            <a:off x="0" y="-1"/>
            <a:ext cx="9906000" cy="6858001"/>
          </a:xfrm>
        </p:spPr>
        <p:txBody>
          <a:bodyPr/>
          <a:lstStyle/>
          <a:p>
            <a:endParaRPr kumimoji="1" lang="ja-JP" altLang="en-US"/>
          </a:p>
        </p:txBody>
      </p:sp>
    </p:spTree>
    <p:extLst>
      <p:ext uri="{BB962C8B-B14F-4D97-AF65-F5344CB8AC3E}">
        <p14:creationId xmlns:p14="http://schemas.microsoft.com/office/powerpoint/2010/main" val="3874349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248997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5D81FF-B8D1-49EC-9AF2-015F0375E2F9}" type="datetimeFigureOut">
              <a:rPr kumimoji="1" lang="ja-JP" altLang="en-US" smtClean="0"/>
              <a:t>2020/6/1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3544216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E65D81FF-B8D1-49EC-9AF2-015F0375E2F9}" type="datetimeFigureOut">
              <a:rPr kumimoji="1" lang="ja-JP" altLang="en-US" smtClean="0"/>
              <a:t>2020/6/1</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D9007173-BA50-428A-B4C3-FFFF5011E9DB}" type="slidenum">
              <a:rPr kumimoji="1" lang="ja-JP" altLang="en-US" smtClean="0"/>
              <a:t>‹#›</a:t>
            </a:fld>
            <a:endParaRPr kumimoji="1" lang="ja-JP" altLang="en-US"/>
          </a:p>
        </p:txBody>
      </p:sp>
    </p:spTree>
    <p:extLst>
      <p:ext uri="{BB962C8B-B14F-4D97-AF65-F5344CB8AC3E}">
        <p14:creationId xmlns:p14="http://schemas.microsoft.com/office/powerpoint/2010/main" val="394548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l" defTabSz="742950" rtl="0" eaLnBrk="1" latinLnBrk="0" hangingPunct="1">
        <a:lnSpc>
          <a:spcPct val="90000"/>
        </a:lnSpc>
        <a:spcBef>
          <a:spcPct val="0"/>
        </a:spcBef>
        <a:buNone/>
        <a:defRPr kumimoji="1" sz="3575" kern="1200">
          <a:solidFill>
            <a:schemeClr val="tx1"/>
          </a:solidFill>
          <a:latin typeface="游ゴシック" panose="020B0400000000000000" pitchFamily="50" charset="-128"/>
          <a:ea typeface="游ゴシック" panose="020B0400000000000000" pitchFamily="50" charset="-128"/>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40632" y="1268760"/>
            <a:ext cx="7272808" cy="1117807"/>
          </a:xfrm>
          <a:prstGeom prst="rect">
            <a:avLst/>
          </a:prstGeom>
          <a:noFill/>
        </p:spPr>
        <p:txBody>
          <a:bodyPr wrap="square" rtlCol="0">
            <a:spAutoFit/>
          </a:bodyPr>
          <a:lstStyle/>
          <a:p>
            <a:r>
              <a:rPr lang="ja-JP" altLang="en-US" sz="2275" b="1">
                <a:latin typeface="游ゴシック" panose="020B0400000000000000" pitchFamily="50" charset="-128"/>
                <a:ea typeface="游ゴシック" panose="020B0400000000000000" pitchFamily="50" charset="-128"/>
              </a:rPr>
              <a:t>小見出し１</a:t>
            </a:r>
            <a:endParaRPr lang="en-US" altLang="ja-JP" sz="2275" b="1">
              <a:latin typeface="游ゴシック" panose="020B0400000000000000" pitchFamily="50" charset="-128"/>
              <a:ea typeface="游ゴシック" panose="020B0400000000000000" pitchFamily="50" charset="-128"/>
            </a:endParaRPr>
          </a:p>
          <a:p>
            <a:pPr>
              <a:spcAft>
                <a:spcPts val="1950"/>
              </a:spcAft>
            </a:pPr>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a:t>
            </a:r>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a:t>
            </a:r>
            <a:r>
              <a:rPr lang="ja-JP" altLang="en-US" sz="1463">
                <a:latin typeface="游ゴシック" panose="020B0400000000000000" pitchFamily="50" charset="-128"/>
                <a:ea typeface="游ゴシック" panose="020B0400000000000000" pitchFamily="50" charset="-128"/>
              </a:rPr>
              <a:t>本文</a:t>
            </a:r>
            <a:r>
              <a:rPr lang="ja-JP" altLang="en-US" sz="1463" smtClean="0">
                <a:latin typeface="游ゴシック" panose="020B0400000000000000" pitchFamily="50" charset="-128"/>
                <a:ea typeface="游ゴシック" panose="020B0400000000000000" pitchFamily="50" charset="-128"/>
              </a:rPr>
              <a:t>本文</a:t>
            </a:r>
            <a:endParaRPr lang="en-US" altLang="ja-JP" sz="1463">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0" y="0"/>
            <a:ext cx="9906000" cy="570757"/>
          </a:xfrm>
          <a:prstGeom prst="rect">
            <a:avLst/>
          </a:prstGeom>
          <a:solidFill>
            <a:srgbClr val="0071BC"/>
          </a:solidFill>
          <a:ln>
            <a:noFill/>
          </a:ln>
          <a:effectLst>
            <a:outerShdw blurRad="127000" dist="12700" dir="5400000" algn="t" rotWithShape="0">
              <a:schemeClr val="tx1">
                <a:lumMod val="65000"/>
                <a:lumOff val="35000"/>
                <a:alpha val="30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308484" y="56841"/>
            <a:ext cx="3564396" cy="461665"/>
          </a:xfrm>
          <a:prstGeom prst="rect">
            <a:avLst/>
          </a:prstGeom>
          <a:noFill/>
        </p:spPr>
        <p:txBody>
          <a:bodyPr wrap="square" rtlCol="0">
            <a:spAutoFit/>
          </a:bodyPr>
          <a:lstStyle/>
          <a:p>
            <a:r>
              <a:rPr lang="ja-JP" altLang="en-US" sz="2400" b="1" spc="150">
                <a:solidFill>
                  <a:schemeClr val="bg1"/>
                </a:solidFill>
                <a:latin typeface="メイリオ" panose="020B0604030504040204" pitchFamily="50" charset="-128"/>
                <a:ea typeface="メイリオ" panose="020B0604030504040204" pitchFamily="50" charset="-128"/>
              </a:rPr>
              <a:t>箇条書</a:t>
            </a:r>
            <a:r>
              <a:rPr lang="ja-JP" altLang="en-US" sz="2400" b="1" spc="150" smtClean="0">
                <a:solidFill>
                  <a:schemeClr val="bg1"/>
                </a:solidFill>
                <a:latin typeface="メイリオ" panose="020B0604030504040204" pitchFamily="50" charset="-128"/>
                <a:ea typeface="メイリオ" panose="020B0604030504040204" pitchFamily="50" charset="-128"/>
              </a:rPr>
              <a:t>きのサンプル</a:t>
            </a:r>
            <a:r>
              <a:rPr lang="en-US" altLang="ja-JP" sz="2400" b="1" spc="150" smtClean="0">
                <a:solidFill>
                  <a:schemeClr val="bg1"/>
                </a:solidFill>
                <a:latin typeface="メイリオ" panose="020B0604030504040204" pitchFamily="50" charset="-128"/>
                <a:ea typeface="メイリオ" panose="020B0604030504040204" pitchFamily="50" charset="-128"/>
              </a:rPr>
              <a:t>01</a:t>
            </a:r>
            <a:endParaRPr kumimoji="1" lang="ja-JP" altLang="en-US" sz="2400" b="1" spc="150" smtClean="0">
              <a:solidFill>
                <a:schemeClr val="bg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0" y="6551631"/>
            <a:ext cx="9906000" cy="306369"/>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2" name="テキスト ボックス 11"/>
          <p:cNvSpPr txBox="1"/>
          <p:nvPr/>
        </p:nvSpPr>
        <p:spPr>
          <a:xfrm>
            <a:off x="3727360" y="6589398"/>
            <a:ext cx="2451313" cy="230832"/>
          </a:xfrm>
          <a:prstGeom prst="rect">
            <a:avLst/>
          </a:prstGeom>
          <a:noFill/>
        </p:spPr>
        <p:txBody>
          <a:bodyPr wrap="none" rtlCol="0" anchor="ctr">
            <a:spAutoFit/>
          </a:bodyPr>
          <a:lstStyle/>
          <a:p>
            <a:pPr algn="ctr"/>
            <a:r>
              <a:rPr kumimoji="1" lang="en-US" altLang="ja-JP" sz="900">
                <a:solidFill>
                  <a:schemeClr val="tx1">
                    <a:lumMod val="65000"/>
                    <a:lumOff val="35000"/>
                  </a:schemeClr>
                </a:solidFill>
                <a:latin typeface="メイリオ"/>
                <a:ea typeface="メイリオ"/>
                <a:cs typeface="メイリオ"/>
              </a:rPr>
              <a:t>©</a:t>
            </a:r>
            <a:r>
              <a:rPr kumimoji="1" lang="ja-JP" altLang="en-US" sz="900">
                <a:solidFill>
                  <a:schemeClr val="tx1">
                    <a:lumMod val="65000"/>
                    <a:lumOff val="35000"/>
                  </a:schemeClr>
                </a:solidFill>
                <a:latin typeface="メイリオ"/>
                <a:ea typeface="メイリオ"/>
                <a:cs typeface="メイリオ"/>
              </a:rPr>
              <a:t> </a:t>
            </a:r>
            <a:r>
              <a:rPr kumimoji="1" lang="en-US" altLang="ja-JP" sz="900" smtClean="0">
                <a:solidFill>
                  <a:schemeClr val="tx1">
                    <a:lumMod val="65000"/>
                    <a:lumOff val="35000"/>
                  </a:schemeClr>
                </a:solidFill>
                <a:latin typeface="メイリオ"/>
                <a:ea typeface="メイリオ"/>
                <a:cs typeface="メイリオ"/>
              </a:rPr>
              <a:t>2020</a:t>
            </a:r>
            <a:r>
              <a:rPr kumimoji="1" lang="ja-JP" altLang="en-US" sz="900" smtClean="0">
                <a:solidFill>
                  <a:schemeClr val="tx1">
                    <a:lumMod val="65000"/>
                    <a:lumOff val="35000"/>
                  </a:schemeClr>
                </a:solidFill>
                <a:latin typeface="メイリオ"/>
                <a:ea typeface="メイリオ"/>
                <a:cs typeface="メイリオ"/>
              </a:rPr>
              <a:t> ビズルート</a:t>
            </a:r>
            <a:r>
              <a:rPr lang="en-US" altLang="ja-JP" sz="900">
                <a:solidFill>
                  <a:schemeClr val="tx1">
                    <a:lumMod val="65000"/>
                    <a:lumOff val="35000"/>
                  </a:schemeClr>
                </a:solidFill>
                <a:latin typeface="メイリオ"/>
                <a:ea typeface="メイリオ"/>
                <a:cs typeface="メイリオ"/>
              </a:rPr>
              <a:t> </a:t>
            </a:r>
            <a:r>
              <a:rPr lang="en-US" altLang="ja-JP" sz="900" smtClean="0">
                <a:solidFill>
                  <a:schemeClr val="tx1">
                    <a:lumMod val="65000"/>
                    <a:lumOff val="35000"/>
                  </a:schemeClr>
                </a:solidFill>
                <a:latin typeface="メイリオ"/>
                <a:ea typeface="メイリオ"/>
                <a:cs typeface="メイリオ"/>
              </a:rPr>
              <a:t>https://bizroute.net/</a:t>
            </a:r>
            <a:endParaRPr kumimoji="1" lang="ja-JP" altLang="en-US" sz="900" dirty="0">
              <a:solidFill>
                <a:schemeClr val="tx1">
                  <a:lumMod val="65000"/>
                  <a:lumOff val="35000"/>
                </a:schemeClr>
              </a:solidFill>
              <a:latin typeface="メイリオ"/>
              <a:ea typeface="メイリオ"/>
              <a:cs typeface="メイリオ"/>
            </a:endParaRPr>
          </a:p>
        </p:txBody>
      </p:sp>
      <p:sp>
        <p:nvSpPr>
          <p:cNvPr id="2" name="テキスト ボックス 1"/>
          <p:cNvSpPr txBox="1"/>
          <p:nvPr/>
        </p:nvSpPr>
        <p:spPr>
          <a:xfrm>
            <a:off x="704528" y="1365998"/>
            <a:ext cx="828092" cy="923330"/>
          </a:xfrm>
          <a:prstGeom prst="rect">
            <a:avLst/>
          </a:prstGeom>
          <a:noFill/>
        </p:spPr>
        <p:txBody>
          <a:bodyPr wrap="square" rtlCol="0">
            <a:spAutoFit/>
          </a:bodyPr>
          <a:lstStyle/>
          <a:p>
            <a:pPr algn="ctr"/>
            <a:r>
              <a:rPr kumimoji="1" lang="en-US" altLang="ja-JP" sz="5400" b="1" smtClean="0">
                <a:solidFill>
                  <a:schemeClr val="bg2">
                    <a:lumMod val="25000"/>
                  </a:schemeClr>
                </a:solidFill>
                <a:latin typeface="Segoe UI" panose="020B0502040204020203" pitchFamily="34" charset="0"/>
                <a:ea typeface="游ゴシック" panose="020B0400000000000000" pitchFamily="50" charset="-128"/>
                <a:cs typeface="Segoe UI" panose="020B0502040204020203" pitchFamily="34" charset="0"/>
              </a:rPr>
              <a:t>1</a:t>
            </a:r>
            <a:endParaRPr kumimoji="1" lang="ja-JP" altLang="en-US" sz="5400" b="1" smtClean="0">
              <a:solidFill>
                <a:schemeClr val="bg2">
                  <a:lumMod val="25000"/>
                </a:schemeClr>
              </a:solidFill>
              <a:latin typeface="Segoe UI" panose="020B0502040204020203" pitchFamily="34" charset="0"/>
              <a:ea typeface="游ゴシック" panose="020B0400000000000000" pitchFamily="50" charset="-128"/>
              <a:cs typeface="Segoe UI" panose="020B0502040204020203" pitchFamily="34" charset="0"/>
            </a:endParaRPr>
          </a:p>
        </p:txBody>
      </p:sp>
      <p:sp>
        <p:nvSpPr>
          <p:cNvPr id="13" name="テキスト ボックス 12"/>
          <p:cNvSpPr txBox="1"/>
          <p:nvPr/>
        </p:nvSpPr>
        <p:spPr>
          <a:xfrm>
            <a:off x="1640632" y="2743566"/>
            <a:ext cx="7272808" cy="1117807"/>
          </a:xfrm>
          <a:prstGeom prst="rect">
            <a:avLst/>
          </a:prstGeom>
          <a:noFill/>
        </p:spPr>
        <p:txBody>
          <a:bodyPr wrap="square" rtlCol="0">
            <a:spAutoFit/>
          </a:bodyPr>
          <a:lstStyle/>
          <a:p>
            <a:r>
              <a:rPr lang="ja-JP" altLang="en-US" sz="2275" b="1" smtClean="0">
                <a:latin typeface="游ゴシック" panose="020B0400000000000000" pitchFamily="50" charset="-128"/>
                <a:ea typeface="游ゴシック" panose="020B0400000000000000" pitchFamily="50" charset="-128"/>
              </a:rPr>
              <a:t>小見出し</a:t>
            </a:r>
            <a:r>
              <a:rPr lang="en-US" altLang="ja-JP" sz="2275" b="1" smtClean="0">
                <a:latin typeface="游ゴシック" panose="020B0400000000000000" pitchFamily="50" charset="-128"/>
                <a:ea typeface="游ゴシック" panose="020B0400000000000000" pitchFamily="50" charset="-128"/>
              </a:rPr>
              <a:t>2</a:t>
            </a:r>
            <a:endParaRPr lang="en-US" altLang="ja-JP" sz="2275" b="1">
              <a:latin typeface="游ゴシック" panose="020B0400000000000000" pitchFamily="50" charset="-128"/>
              <a:ea typeface="游ゴシック" panose="020B0400000000000000" pitchFamily="50" charset="-128"/>
            </a:endParaRPr>
          </a:p>
          <a:p>
            <a:pPr>
              <a:spcAft>
                <a:spcPts val="1950"/>
              </a:spcAft>
            </a:pPr>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a:t>
            </a:r>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a:t>
            </a:r>
            <a:r>
              <a:rPr lang="ja-JP" altLang="en-US" sz="1463">
                <a:latin typeface="游ゴシック" panose="020B0400000000000000" pitchFamily="50" charset="-128"/>
                <a:ea typeface="游ゴシック" panose="020B0400000000000000" pitchFamily="50" charset="-128"/>
              </a:rPr>
              <a:t>本文</a:t>
            </a:r>
            <a:r>
              <a:rPr lang="ja-JP" altLang="en-US" sz="1463" smtClean="0">
                <a:latin typeface="游ゴシック" panose="020B0400000000000000" pitchFamily="50" charset="-128"/>
                <a:ea typeface="游ゴシック" panose="020B0400000000000000" pitchFamily="50" charset="-128"/>
              </a:rPr>
              <a:t>本文</a:t>
            </a:r>
            <a:endParaRPr lang="en-US" altLang="ja-JP" sz="1463">
              <a:latin typeface="游ゴシック" panose="020B0400000000000000" pitchFamily="50" charset="-128"/>
              <a:ea typeface="游ゴシック" panose="020B0400000000000000" pitchFamily="50" charset="-128"/>
            </a:endParaRPr>
          </a:p>
        </p:txBody>
      </p:sp>
      <p:sp>
        <p:nvSpPr>
          <p:cNvPr id="14" name="テキスト ボックス 13"/>
          <p:cNvSpPr txBox="1"/>
          <p:nvPr/>
        </p:nvSpPr>
        <p:spPr>
          <a:xfrm>
            <a:off x="704528" y="2840804"/>
            <a:ext cx="828092" cy="923330"/>
          </a:xfrm>
          <a:prstGeom prst="rect">
            <a:avLst/>
          </a:prstGeom>
          <a:noFill/>
        </p:spPr>
        <p:txBody>
          <a:bodyPr wrap="square" rtlCol="0">
            <a:spAutoFit/>
          </a:bodyPr>
          <a:lstStyle/>
          <a:p>
            <a:pPr algn="ctr"/>
            <a:r>
              <a:rPr kumimoji="1" lang="en-US" altLang="ja-JP" sz="5400" b="1" smtClean="0">
                <a:solidFill>
                  <a:schemeClr val="bg2">
                    <a:lumMod val="25000"/>
                  </a:schemeClr>
                </a:solidFill>
                <a:latin typeface="Segoe UI" panose="020B0502040204020203" pitchFamily="34" charset="0"/>
                <a:ea typeface="游ゴシック" panose="020B0400000000000000" pitchFamily="50" charset="-128"/>
                <a:cs typeface="Segoe UI" panose="020B0502040204020203" pitchFamily="34" charset="0"/>
              </a:rPr>
              <a:t>2</a:t>
            </a:r>
            <a:endParaRPr kumimoji="1" lang="ja-JP" altLang="en-US" sz="5400" b="1" smtClean="0">
              <a:solidFill>
                <a:schemeClr val="bg2">
                  <a:lumMod val="25000"/>
                </a:schemeClr>
              </a:solidFill>
              <a:latin typeface="Segoe UI" panose="020B0502040204020203" pitchFamily="34" charset="0"/>
              <a:ea typeface="游ゴシック" panose="020B0400000000000000" pitchFamily="50" charset="-128"/>
              <a:cs typeface="Segoe UI" panose="020B0502040204020203" pitchFamily="34" charset="0"/>
            </a:endParaRPr>
          </a:p>
        </p:txBody>
      </p:sp>
      <p:sp>
        <p:nvSpPr>
          <p:cNvPr id="15" name="テキスト ボックス 14"/>
          <p:cNvSpPr txBox="1"/>
          <p:nvPr/>
        </p:nvSpPr>
        <p:spPr>
          <a:xfrm>
            <a:off x="1640632" y="4218372"/>
            <a:ext cx="7272808" cy="1117807"/>
          </a:xfrm>
          <a:prstGeom prst="rect">
            <a:avLst/>
          </a:prstGeom>
          <a:noFill/>
        </p:spPr>
        <p:txBody>
          <a:bodyPr wrap="square" rtlCol="0">
            <a:spAutoFit/>
          </a:bodyPr>
          <a:lstStyle/>
          <a:p>
            <a:r>
              <a:rPr lang="ja-JP" altLang="en-US" sz="2275" b="1" smtClean="0">
                <a:latin typeface="游ゴシック" panose="020B0400000000000000" pitchFamily="50" charset="-128"/>
                <a:ea typeface="游ゴシック" panose="020B0400000000000000" pitchFamily="50" charset="-128"/>
              </a:rPr>
              <a:t>小見出し</a:t>
            </a:r>
            <a:r>
              <a:rPr lang="en-US" altLang="ja-JP" sz="2275" b="1" smtClean="0">
                <a:latin typeface="游ゴシック" panose="020B0400000000000000" pitchFamily="50" charset="-128"/>
                <a:ea typeface="游ゴシック" panose="020B0400000000000000" pitchFamily="50" charset="-128"/>
              </a:rPr>
              <a:t>3</a:t>
            </a:r>
            <a:endParaRPr lang="en-US" altLang="ja-JP" sz="2275" b="1">
              <a:latin typeface="游ゴシック" panose="020B0400000000000000" pitchFamily="50" charset="-128"/>
              <a:ea typeface="游ゴシック" panose="020B0400000000000000" pitchFamily="50" charset="-128"/>
            </a:endParaRPr>
          </a:p>
          <a:p>
            <a:pPr>
              <a:spcAft>
                <a:spcPts val="1950"/>
              </a:spcAft>
            </a:pPr>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a:t>
            </a:r>
            <a:r>
              <a:rPr lang="ja-JP" altLang="en-US" sz="1463">
                <a:latin typeface="游ゴシック" panose="020B0400000000000000" pitchFamily="50" charset="-128"/>
                <a:ea typeface="游ゴシック" panose="020B0400000000000000" pitchFamily="50" charset="-128"/>
              </a:rPr>
              <a:t>本文本文本文本文本文本文本文本文本文本文本文本文本文本文本文本文本文本文本文本文本文本文本文本文本文本文</a:t>
            </a:r>
            <a:r>
              <a:rPr lang="ja-JP" altLang="en-US" sz="1463">
                <a:latin typeface="游ゴシック" panose="020B0400000000000000" pitchFamily="50" charset="-128"/>
                <a:ea typeface="游ゴシック" panose="020B0400000000000000" pitchFamily="50" charset="-128"/>
              </a:rPr>
              <a:t>本文</a:t>
            </a:r>
            <a:r>
              <a:rPr lang="ja-JP" altLang="en-US" sz="1463" smtClean="0">
                <a:latin typeface="游ゴシック" panose="020B0400000000000000" pitchFamily="50" charset="-128"/>
                <a:ea typeface="游ゴシック" panose="020B0400000000000000" pitchFamily="50" charset="-128"/>
              </a:rPr>
              <a:t>本文</a:t>
            </a:r>
            <a:endParaRPr lang="en-US" altLang="ja-JP" sz="1463">
              <a:latin typeface="游ゴシック" panose="020B0400000000000000" pitchFamily="50" charset="-128"/>
              <a:ea typeface="游ゴシック" panose="020B0400000000000000" pitchFamily="50" charset="-128"/>
            </a:endParaRPr>
          </a:p>
        </p:txBody>
      </p:sp>
      <p:sp>
        <p:nvSpPr>
          <p:cNvPr id="16" name="テキスト ボックス 15"/>
          <p:cNvSpPr txBox="1"/>
          <p:nvPr/>
        </p:nvSpPr>
        <p:spPr>
          <a:xfrm>
            <a:off x="704528" y="4315610"/>
            <a:ext cx="828092" cy="923330"/>
          </a:xfrm>
          <a:prstGeom prst="rect">
            <a:avLst/>
          </a:prstGeom>
          <a:noFill/>
        </p:spPr>
        <p:txBody>
          <a:bodyPr wrap="square" rtlCol="0">
            <a:spAutoFit/>
          </a:bodyPr>
          <a:lstStyle/>
          <a:p>
            <a:pPr algn="ctr"/>
            <a:r>
              <a:rPr kumimoji="1" lang="en-US" altLang="ja-JP" sz="5400" b="1" smtClean="0">
                <a:solidFill>
                  <a:schemeClr val="bg2">
                    <a:lumMod val="25000"/>
                  </a:schemeClr>
                </a:solidFill>
                <a:latin typeface="Segoe UI" panose="020B0502040204020203" pitchFamily="34" charset="0"/>
                <a:ea typeface="游ゴシック" panose="020B0400000000000000" pitchFamily="50" charset="-128"/>
                <a:cs typeface="Segoe UI" panose="020B0502040204020203" pitchFamily="34" charset="0"/>
              </a:rPr>
              <a:t>3</a:t>
            </a:r>
            <a:endParaRPr kumimoji="1" lang="ja-JP" altLang="en-US" sz="5400" b="1" smtClean="0">
              <a:solidFill>
                <a:schemeClr val="bg2">
                  <a:lumMod val="25000"/>
                </a:schemeClr>
              </a:solidFill>
              <a:latin typeface="Segoe UI" panose="020B0502040204020203" pitchFamily="34" charset="0"/>
              <a:ea typeface="游ゴシック" panose="020B0400000000000000" pitchFamily="50" charset="-128"/>
              <a:cs typeface="Segoe UI" panose="020B0502040204020203" pitchFamily="34" charset="0"/>
            </a:endParaRPr>
          </a:p>
        </p:txBody>
      </p:sp>
    </p:spTree>
    <p:extLst>
      <p:ext uri="{BB962C8B-B14F-4D97-AF65-F5344CB8AC3E}">
        <p14:creationId xmlns:p14="http://schemas.microsoft.com/office/powerpoint/2010/main" val="32821524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mtClean="0">
            <a:latin typeface="游ゴシック" panose="020B0400000000000000" pitchFamily="50" charset="-128"/>
            <a:ea typeface="游ゴシック" panose="020B0400000000000000" pitchFamily="50" charset="-128"/>
          </a:defRPr>
        </a:defPPr>
      </a:lstStyle>
    </a:txDef>
  </a:objectDefaults>
  <a:extraClrSchemeLst/>
  <a:extLst>
    <a:ext uri="{05A4C25C-085E-4340-85A3-A5531E510DB2}">
      <thm15:themeFamily xmlns:thm15="http://schemas.microsoft.com/office/thememl/2012/main" name="プレゼンテーション1" id="{16899496-50ED-4B9E-9A2C-999D8EA24850}" vid="{48BAD23E-9AF4-4B25-8645-30082DEB743D}"/>
    </a:ext>
  </a:extLst>
</a:theme>
</file>

<file path=docProps/app.xml><?xml version="1.0" encoding="utf-8"?>
<Properties xmlns="http://schemas.openxmlformats.org/officeDocument/2006/extended-properties" xmlns:vt="http://schemas.openxmlformats.org/officeDocument/2006/docPropsVTypes">
  <Template>blank</Template>
  <TotalTime>0</TotalTime>
  <Words>182</Words>
  <Application>Microsoft Office PowerPoint</Application>
  <PresentationFormat>A4 210 x 297 mm</PresentationFormat>
  <Paragraphs>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メイリオ</vt:lpstr>
      <vt:lpstr>游ゴシック</vt:lpstr>
      <vt:lpstr>Arial</vt:lpstr>
      <vt:lpstr>Calibri</vt:lpstr>
      <vt:lpstr>Segoe UI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2020-05-28T07:23:40Z</dcterms:created>
  <dcterms:modified xsi:type="dcterms:W3CDTF">2020-06-01T07:48:45Z</dcterms:modified>
</cp:coreProperties>
</file>