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0" d="100"/>
          <a:sy n="100" d="100"/>
        </p:scale>
        <p:origin x="252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75420" y="3968397"/>
            <a:ext cx="260228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ja-JP" altLang="en-US" sz="2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フランス</a:t>
            </a:r>
            <a:r>
              <a:rPr lang="ja-JP" altLang="en-US" sz="2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料理</a:t>
            </a:r>
            <a:endParaRPr lang="en-US" altLang="ja-JP" sz="2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フランス料理（フランスりょうり）は、フランスで発祥した様々な食文化の総称。現代では世界三大料理の一つに数えられている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484" y="56841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写真や図の説明レイアウトサンプル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06" y="2168859"/>
            <a:ext cx="2598889" cy="146187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162" y="2171514"/>
            <a:ext cx="2598889" cy="146187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18" y="2168860"/>
            <a:ext cx="2598889" cy="146187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3571578" y="3968397"/>
            <a:ext cx="260228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ja-JP" altLang="en-US" sz="2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中華料理</a:t>
            </a:r>
            <a:endParaRPr lang="en-US" altLang="ja-JP" sz="2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中華料理（ちゅうかりょうり、中国語</a:t>
            </a:r>
            <a:r>
              <a:rPr lang="en-US" altLang="ja-JP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: 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中國菜／中国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菜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、中国で食べられてきた料理、またはその技法や調味料を使用して作られた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料理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67736" y="3968397"/>
            <a:ext cx="26022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ja-JP" altLang="en-US" sz="2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トルコ料理</a:t>
            </a:r>
            <a:endParaRPr lang="en-US" altLang="ja-JP" sz="2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トルコ料理（トルコりょうり）は、トルコのトルコ民族の郷土料理であり、世界三大料理の一つである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5420" y="1027155"/>
            <a:ext cx="8794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120">
                <a:latin typeface="游ゴシック" panose="020B0400000000000000" pitchFamily="50" charset="-128"/>
                <a:ea typeface="游ゴシック" panose="020B0400000000000000" pitchFamily="50" charset="-128"/>
              </a:rPr>
              <a:t>世界三大料理（英</a:t>
            </a:r>
            <a:r>
              <a:rPr lang="en-US" altLang="ja-JP" b="1" spc="120">
                <a:latin typeface="游ゴシック" panose="020B0400000000000000" pitchFamily="50" charset="-128"/>
                <a:ea typeface="游ゴシック" panose="020B0400000000000000" pitchFamily="50" charset="-128"/>
              </a:rPr>
              <a:t>: The Three Grand Cuisines</a:t>
            </a:r>
            <a:r>
              <a:rPr lang="ja-JP" altLang="en-US" b="1" spc="120">
                <a:latin typeface="游ゴシック" panose="020B0400000000000000" pitchFamily="50" charset="-128"/>
                <a:ea typeface="游ゴシック" panose="020B0400000000000000" pitchFamily="50" charset="-128"/>
              </a:rPr>
              <a:t>）は、伝統的には中華料理、フランス料理、トルコ料理を指す</a:t>
            </a:r>
            <a:r>
              <a:rPr lang="ja-JP" altLang="en-US" b="1" spc="12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1" lang="ja-JP" altLang="en-US" b="1" spc="12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96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138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2020-05-28T07:57:57Z</dcterms:created>
  <dcterms:modified xsi:type="dcterms:W3CDTF">2020-05-29T03:09:20Z</dcterms:modified>
</cp:coreProperties>
</file>