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0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99" d="100"/>
          <a:sy n="99" d="100"/>
        </p:scale>
        <p:origin x="132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25000"/>
              </a:lnSpc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552" y="1196752"/>
            <a:ext cx="2820451" cy="1908212"/>
          </a:xfrm>
          <a:prstGeom prst="rect">
            <a:avLst/>
          </a:prstGeom>
          <a:ln w="25400">
            <a:solidFill>
              <a:schemeClr val="bg2">
                <a:lumMod val="50000"/>
              </a:schemeClr>
            </a:solidFill>
          </a:ln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69" y="3537012"/>
            <a:ext cx="2805124" cy="1915475"/>
          </a:xfrm>
          <a:prstGeom prst="rect">
            <a:avLst/>
          </a:prstGeom>
          <a:ln w="25400">
            <a:solidFill>
              <a:schemeClr val="bg2">
                <a:lumMod val="50000"/>
              </a:schemeClr>
            </a:solidFill>
          </a:ln>
        </p:spPr>
      </p:pic>
      <p:sp>
        <p:nvSpPr>
          <p:cNvPr id="5" name="テキスト ボックス 4"/>
          <p:cNvSpPr txBox="1"/>
          <p:nvPr/>
        </p:nvSpPr>
        <p:spPr>
          <a:xfrm>
            <a:off x="4012885" y="1273695"/>
            <a:ext cx="51125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ネコ</a:t>
            </a:r>
            <a:endParaRPr lang="en-US" altLang="ja-JP" sz="2400" b="1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ネコ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（猫）は、狭義には食肉目ネコ科ネコ属に分類されるリビアヤマネコ（ヨーロッパヤマネコ）が家畜化されたイエネコ（家猫、</a:t>
            </a:r>
            <a:r>
              <a:rPr lang="en-US" altLang="ja-JP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Felis silvestris catus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）に対する通称である</a:t>
            </a:r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sz="16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en-US" altLang="ja-JP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wikipedia</a:t>
            </a:r>
            <a:endParaRPr kumimoji="1" lang="ja-JP" altLang="en-US" sz="16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012885" y="3645024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トラ</a:t>
            </a:r>
            <a:endParaRPr lang="en-US" altLang="ja-JP" sz="2400" b="1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トラ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（虎、</a:t>
            </a:r>
            <a:r>
              <a:rPr lang="en-US" altLang="ja-JP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Panthera tigris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）は、哺乳綱食肉目ネコ科ヒョウ属に分類される食肉類</a:t>
            </a:r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sz="16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en-US" altLang="ja-JP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wikipedia</a:t>
            </a:r>
            <a:endParaRPr kumimoji="1" lang="ja-JP" altLang="en-US" sz="16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484" y="56841"/>
            <a:ext cx="5436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写真や図の説明レイアウトサンプル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493969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73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Arial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2020-05-28T07:57:57Z</dcterms:created>
  <dcterms:modified xsi:type="dcterms:W3CDTF">2020-05-28T07:58:00Z</dcterms:modified>
</cp:coreProperties>
</file>