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9" d="100"/>
          <a:sy n="99" d="100"/>
        </p:scale>
        <p:origin x="1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8142"/>
            <a:ext cx="4528148" cy="597348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916996" y="1160748"/>
            <a:ext cx="435873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写真の余白を消すレイアウト例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18307" y="1952836"/>
            <a:ext cx="4797533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172" indent="-232172">
              <a:lnSpc>
                <a:spcPts val="2438"/>
              </a:lnSpc>
              <a:spcAft>
                <a:spcPts val="1463"/>
              </a:spcAft>
              <a:buFont typeface="Wingdings" panose="05000000000000000000" pitchFamily="2" charset="2"/>
              <a:buChar char="l"/>
            </a:pP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ホッキョクギツネは、アイスランドなどの寒い地域に生息し、白くて厚い毛をもっています。</a:t>
            </a:r>
            <a:endParaRPr lang="en-US" altLang="ja-JP" sz="1463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32172" indent="-232172">
              <a:lnSpc>
                <a:spcPts val="2438"/>
              </a:lnSpc>
              <a:spcAft>
                <a:spcPts val="1463"/>
              </a:spcAft>
              <a:buFont typeface="Wingdings" panose="05000000000000000000" pitchFamily="2" charset="2"/>
              <a:buChar char="l"/>
            </a:pP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厚い毛のおかげで、驚くほど寒さに強く、極寒に適した毛深い足と短い耳を持っています。</a:t>
            </a:r>
            <a:endParaRPr lang="en-US" altLang="ja-JP" sz="1463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32172" indent="-232172">
              <a:lnSpc>
                <a:spcPts val="2438"/>
              </a:lnSpc>
              <a:spcAft>
                <a:spcPts val="1463"/>
              </a:spcAft>
              <a:buFont typeface="Wingdings" panose="05000000000000000000" pitchFamily="2" charset="2"/>
              <a:buChar char="l"/>
            </a:pP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かつてはホッキョクギツネ属 </a:t>
            </a:r>
            <a:r>
              <a:rPr lang="en-US" altLang="ja-JP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Alpex 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の唯一の種とされてきたが、現在の分類ではキツネ属 </a:t>
            </a:r>
            <a:r>
              <a:rPr lang="en-US" altLang="ja-JP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Vulpes 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に含まれ、北米に住むキットギツネ </a:t>
            </a:r>
            <a:r>
              <a:rPr lang="en-US" altLang="ja-JP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Vulpes macrotis 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に近縁である。</a:t>
            </a:r>
            <a:endParaRPr lang="en-US" altLang="ja-JP" sz="1463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484" y="56841"/>
            <a:ext cx="5436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写真や図の説明レイアウトサンプル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312638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97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2020-05-28T07:56:49Z</dcterms:created>
  <dcterms:modified xsi:type="dcterms:W3CDTF">2020-05-28T07:57:33Z</dcterms:modified>
</cp:coreProperties>
</file>