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1" d="100"/>
          <a:sy n="101" d="100"/>
        </p:scale>
        <p:origin x="4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17" y="1635867"/>
            <a:ext cx="3348922" cy="432928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65994" y="863071"/>
            <a:ext cx="9273117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2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写真を左に置くレイアウト例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00872" y="1977545"/>
            <a:ext cx="585065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172" indent="-232172">
              <a:lnSpc>
                <a:spcPts val="2438"/>
              </a:lnSpc>
              <a:spcAft>
                <a:spcPts val="1463"/>
              </a:spcAft>
              <a:buFont typeface="Wingdings" panose="05000000000000000000" pitchFamily="2" charset="2"/>
              <a:buChar char="l"/>
            </a:pP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ホッキョクギツネ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は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、アイスランドなどの寒い地域に生息し、白くて厚い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毛をもっています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463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32172" indent="-232172">
              <a:lnSpc>
                <a:spcPts val="2438"/>
              </a:lnSpc>
              <a:spcAft>
                <a:spcPts val="1463"/>
              </a:spcAft>
              <a:buFont typeface="Wingdings" panose="05000000000000000000" pitchFamily="2" charset="2"/>
              <a:buChar char="l"/>
            </a:pP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厚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い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毛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のおかげで、驚く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ほど寒さに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強く、極寒に適した毛深い足と短い耳を持っています。</a:t>
            </a:r>
            <a:endParaRPr lang="en-US" altLang="ja-JP" sz="1463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32172" indent="-232172">
              <a:lnSpc>
                <a:spcPts val="2438"/>
              </a:lnSpc>
              <a:spcAft>
                <a:spcPts val="1463"/>
              </a:spcAft>
              <a:buFont typeface="Wingdings" panose="05000000000000000000" pitchFamily="2" charset="2"/>
              <a:buChar char="l"/>
            </a:pP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かつて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はホッキョクギツネ属 </a:t>
            </a:r>
            <a:r>
              <a:rPr lang="en-US" altLang="ja-JP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Alpex 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の唯一の種とされてきたが、現在の分類ではキツネ属 </a:t>
            </a:r>
            <a:r>
              <a:rPr lang="en-US" altLang="ja-JP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Vulpes 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に含まれ、北米に住むキットギツネ </a:t>
            </a:r>
            <a:r>
              <a:rPr lang="en-US" altLang="ja-JP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Vulpes macrotis 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に近縁である</a:t>
            </a:r>
            <a:r>
              <a:rPr lang="ja-JP" altLang="en-US" sz="1463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463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28521" y="5181053"/>
            <a:ext cx="5310590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25" b="1" spc="106">
                <a:latin typeface="游ゴシック" panose="020B0400000000000000" pitchFamily="50" charset="-128"/>
                <a:ea typeface="游ゴシック" panose="020B0400000000000000" pitchFamily="50" charset="-128"/>
              </a:rPr>
              <a:t>最後に注意事項を書いて強調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8484" y="56841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写真や図の説明レイアウトサンプル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312638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104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2020-05-28T07:55:22Z</dcterms:created>
  <dcterms:modified xsi:type="dcterms:W3CDTF">2020-05-28T07:55:25Z</dcterms:modified>
</cp:coreProperties>
</file>