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0000" autoAdjust="0"/>
    <p:restoredTop sz="94619" autoAdjust="0"/>
  </p:normalViewPr>
  <p:slideViewPr>
    <p:cSldViewPr snapToGrid="0">
      <p:cViewPr varScale="1">
        <p:scale>
          <a:sx n="79" d="100"/>
          <a:sy n="79" d="100"/>
        </p:scale>
        <p:origin x="10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1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806EA-30E8-44DB-84DA-2A04AB9BA674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0C5AF-55E3-4B62-93A2-C4DBDF8CF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46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B065C6-242E-4BAC-8D3B-F4204BB41B46}"/>
              </a:ext>
            </a:extLst>
          </p:cNvPr>
          <p:cNvSpPr/>
          <p:nvPr/>
        </p:nvSpPr>
        <p:spPr>
          <a:xfrm>
            <a:off x="100013" y="530133"/>
            <a:ext cx="6657974" cy="602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ja-JP" altLang="en-US" sz="2400" b="1" dirty="0">
                <a:solidFill>
                  <a:schemeClr val="bg2">
                    <a:lumMod val="25000"/>
                  </a:schemeClr>
                </a:solidFill>
              </a:rPr>
              <a:t>商品企画書</a:t>
            </a:r>
            <a:endParaRPr kumimoji="1" lang="ja-JP" alt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54735F-D913-4E8D-9964-054D89BCF02D}"/>
              </a:ext>
            </a:extLst>
          </p:cNvPr>
          <p:cNvSpPr txBox="1"/>
          <p:nvPr/>
        </p:nvSpPr>
        <p:spPr>
          <a:xfrm>
            <a:off x="4901389" y="180076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提出日：</a:t>
            </a:r>
            <a:r>
              <a:rPr kumimoji="1" lang="en-US" altLang="ja-JP" sz="1200" dirty="0"/>
              <a:t>2021</a:t>
            </a:r>
            <a:r>
              <a:rPr kumimoji="1" lang="ja-JP" altLang="en-US" sz="1200" dirty="0"/>
              <a:t>年</a:t>
            </a:r>
            <a:r>
              <a:rPr kumimoji="1" lang="en-US" altLang="ja-JP" sz="1200" dirty="0"/>
              <a:t>9</a:t>
            </a:r>
            <a:r>
              <a:rPr kumimoji="1" lang="ja-JP" altLang="en-US" sz="1200" dirty="0"/>
              <a:t>月</a:t>
            </a:r>
            <a:r>
              <a:rPr kumimoji="1" lang="en-US" altLang="ja-JP" sz="1200" dirty="0"/>
              <a:t>16</a:t>
            </a:r>
            <a:r>
              <a:rPr lang="ja-JP" altLang="en-US" sz="1200" dirty="0"/>
              <a:t>日</a:t>
            </a:r>
            <a:endParaRPr kumimoji="1" lang="ja-JP" altLang="en-US" sz="1200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6FF21FDD-5B7B-4DB1-9F0C-E9F03F33A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83406"/>
              </p:ext>
            </p:extLst>
          </p:nvPr>
        </p:nvGraphicFramePr>
        <p:xfrm>
          <a:off x="138115" y="1217308"/>
          <a:ext cx="6619872" cy="42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213">
                  <a:extLst>
                    <a:ext uri="{9D8B030D-6E8A-4147-A177-3AD203B41FA5}">
                      <a16:colId xmlns:a16="http://schemas.microsoft.com/office/drawing/2014/main" val="3377125525"/>
                    </a:ext>
                  </a:extLst>
                </a:gridCol>
                <a:gridCol w="5237659">
                  <a:extLst>
                    <a:ext uri="{9D8B030D-6E8A-4147-A177-3AD203B41FA5}">
                      <a16:colId xmlns:a16="http://schemas.microsoft.com/office/drawing/2014/main" val="294355109"/>
                    </a:ext>
                  </a:extLst>
                </a:gridCol>
              </a:tblGrid>
              <a:tr h="424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813397"/>
                  </a:ext>
                </a:extLst>
              </a:tr>
            </a:tbl>
          </a:graphicData>
        </a:graphic>
      </p:graphicFrame>
      <p:graphicFrame>
        <p:nvGraphicFramePr>
          <p:cNvPr id="24" name="表 2">
            <a:extLst>
              <a:ext uri="{FF2B5EF4-FFF2-40B4-BE49-F238E27FC236}">
                <a16:creationId xmlns:a16="http://schemas.microsoft.com/office/drawing/2014/main" id="{B87B8C8B-08AE-4958-821F-D179340A9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93530"/>
              </p:ext>
            </p:extLst>
          </p:nvPr>
        </p:nvGraphicFramePr>
        <p:xfrm>
          <a:off x="138115" y="1867304"/>
          <a:ext cx="6619872" cy="169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2">
                  <a:extLst>
                    <a:ext uri="{9D8B030D-6E8A-4147-A177-3AD203B41FA5}">
                      <a16:colId xmlns:a16="http://schemas.microsoft.com/office/drawing/2014/main" val="3377125525"/>
                    </a:ext>
                  </a:extLst>
                </a:gridCol>
              </a:tblGrid>
              <a:tr h="424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現状分析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13397"/>
                  </a:ext>
                </a:extLst>
              </a:tr>
              <a:tr h="127261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◆ 市場</a:t>
                      </a:r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◆ 需要</a:t>
                      </a:r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760781"/>
                  </a:ext>
                </a:extLst>
              </a:tr>
            </a:tbl>
          </a:graphicData>
        </a:graphic>
      </p:graphicFrame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1E251DA4-C81A-44A3-A45F-DA55385271BA}"/>
              </a:ext>
            </a:extLst>
          </p:cNvPr>
          <p:cNvSpPr/>
          <p:nvPr/>
        </p:nvSpPr>
        <p:spPr>
          <a:xfrm rot="10800000">
            <a:off x="2911207" y="3564124"/>
            <a:ext cx="1035586" cy="363557"/>
          </a:xfrm>
          <a:prstGeom prst="triangl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5" name="表 2">
            <a:extLst>
              <a:ext uri="{FF2B5EF4-FFF2-40B4-BE49-F238E27FC236}">
                <a16:creationId xmlns:a16="http://schemas.microsoft.com/office/drawing/2014/main" id="{92F84632-DEEE-49EF-9AF8-AB10C4E4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95307"/>
              </p:ext>
            </p:extLst>
          </p:nvPr>
        </p:nvGraphicFramePr>
        <p:xfrm>
          <a:off x="119063" y="3944151"/>
          <a:ext cx="6619872" cy="84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2">
                  <a:extLst>
                    <a:ext uri="{9D8B030D-6E8A-4147-A177-3AD203B41FA5}">
                      <a16:colId xmlns:a16="http://schemas.microsoft.com/office/drawing/2014/main" val="3377125525"/>
                    </a:ext>
                  </a:extLst>
                </a:gridCol>
              </a:tblGrid>
              <a:tr h="424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13397"/>
                  </a:ext>
                </a:extLst>
              </a:tr>
              <a:tr h="424205"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760781"/>
                  </a:ext>
                </a:extLst>
              </a:tr>
            </a:tbl>
          </a:graphicData>
        </a:graphic>
      </p:graphicFrame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9D002979-C16E-4CE0-AD26-20DA8685F068}"/>
              </a:ext>
            </a:extLst>
          </p:cNvPr>
          <p:cNvSpPr/>
          <p:nvPr/>
        </p:nvSpPr>
        <p:spPr>
          <a:xfrm rot="10800000">
            <a:off x="2911206" y="4792561"/>
            <a:ext cx="1035586" cy="363557"/>
          </a:xfrm>
          <a:prstGeom prst="triangl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7" name="表 2">
            <a:extLst>
              <a:ext uri="{FF2B5EF4-FFF2-40B4-BE49-F238E27FC236}">
                <a16:creationId xmlns:a16="http://schemas.microsoft.com/office/drawing/2014/main" id="{1E5D43C2-B4B6-430C-B2E4-B7F06BB60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93530"/>
              </p:ext>
            </p:extLst>
          </p:nvPr>
        </p:nvGraphicFramePr>
        <p:xfrm>
          <a:off x="119062" y="5180455"/>
          <a:ext cx="6619872" cy="257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2">
                  <a:extLst>
                    <a:ext uri="{9D8B030D-6E8A-4147-A177-3AD203B41FA5}">
                      <a16:colId xmlns:a16="http://schemas.microsoft.com/office/drawing/2014/main" val="3377125525"/>
                    </a:ext>
                  </a:extLst>
                </a:gridCol>
              </a:tblGrid>
              <a:tr h="567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商品詳細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13397"/>
                  </a:ext>
                </a:extLst>
              </a:tr>
              <a:tr h="170202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◆ 商品のテーマ</a:t>
                      </a:r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◆ ターゲット</a:t>
                      </a:r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◆ 商品内容</a:t>
                      </a:r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760781"/>
                  </a:ext>
                </a:extLst>
              </a:tr>
            </a:tbl>
          </a:graphicData>
        </a:graphic>
      </p:graphicFrame>
      <p:graphicFrame>
        <p:nvGraphicFramePr>
          <p:cNvPr id="28" name="表 2">
            <a:extLst>
              <a:ext uri="{FF2B5EF4-FFF2-40B4-BE49-F238E27FC236}">
                <a16:creationId xmlns:a16="http://schemas.microsoft.com/office/drawing/2014/main" id="{99BEE7D4-A2E5-4DB4-85BD-5B8199B17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95307"/>
              </p:ext>
            </p:extLst>
          </p:nvPr>
        </p:nvGraphicFramePr>
        <p:xfrm>
          <a:off x="122047" y="7794491"/>
          <a:ext cx="6619872" cy="115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2">
                  <a:extLst>
                    <a:ext uri="{9D8B030D-6E8A-4147-A177-3AD203B41FA5}">
                      <a16:colId xmlns:a16="http://schemas.microsoft.com/office/drawing/2014/main" val="3377125525"/>
                    </a:ext>
                  </a:extLst>
                </a:gridCol>
              </a:tblGrid>
              <a:tr h="424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13397"/>
                  </a:ext>
                </a:extLst>
              </a:tr>
              <a:tr h="424205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760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6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F77D7-7A64-42AA-99CF-9919EFD21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8AA248-E5F2-4FCD-BB92-1F89423DF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ADCA57-5C75-4191-9388-C6D55CE0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FE594-6FD2-4E64-BF78-F36AE39F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4F79A9-EBEE-45E7-B63E-60166F99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6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A0244-46BC-4162-B8EB-3249B0DD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751AF9-2A6C-491C-B631-B71CBB4DC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07F075-5189-4A52-8BDE-3ECEA382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3494B-C78B-45BC-9045-DB8A6BB9C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DF324-D04C-426B-AE0B-6E2F9500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09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BD1A97-9444-4C8F-8DBE-FAE82C2F3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31AC65-9EF3-4AA4-A224-66DC88706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31B220-F134-4940-B5A0-8F4A752A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495C62-950E-455A-9BC8-6AC72BCE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AB912-7DDB-4DCE-BED2-20392703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1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8CEAF-82A1-4EC8-989C-D9A6A572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06D658-7E1F-498F-95FA-A2A0D8E4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371DD5-42C9-46BF-BFDA-E8CB7899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321016-77ED-4587-982C-6EE561AD6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E06D40-A0A5-4102-B736-5CFA7DE3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FC2AF-EEEE-4EF0-9135-C0E73A97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75853C-4E83-4F4A-B7E3-30A420303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CF75FF-F9C2-4F61-8866-C9326F1B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2F6BA-B4EE-478B-966B-C0210C39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8C54D-AE9D-4AEF-861B-936C6A49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7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3AC5A-221E-4809-99A8-557C96B3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DC43-0994-4157-8FFA-5C1E798AF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9D44C9-BE76-4815-AFD2-891B6643F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021F71-2EC2-42E3-8492-566B5EEC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BE4DA8-9758-42B3-AA21-766413DD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CE558-F592-4D80-B727-60E87736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34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5227C-A2C9-4181-881B-BD51C984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C6C33F-8926-48A8-92E2-193D641E0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7C5CBB-36C1-4DE8-83BA-13CBF7E3A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76DA2-F4FD-4FA4-BA34-A8EB639F5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D24691F-ECEE-47FA-A7B8-8405E9F11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CEC9D5-44DF-4E79-B16A-AF49B810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01B90F-A67D-4BDB-A8DA-9E119FF0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3086CE-9220-4BC5-8D4A-466E0774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4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D2177-EEF8-43FF-9EE4-BFCE4D28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79D3F2-B51F-4987-9D52-9F7CCDB0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4E50EC-8E4E-4716-BE00-653CB9AA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758712-0C85-42B2-AE34-8AC880BA8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9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4CB37B7-3A6B-44A8-9CEC-9F5A9EA1A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38CCE-85D2-4893-80A5-70FA29E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8F28D3-393D-47FC-8EDB-4BE7C467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1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E65C40-DF3A-492B-80E4-5ED671934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9F744-7996-41DD-8ACD-54A20ABD1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9F77D8-628C-4B70-B484-69897A3F7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3D9032-93E3-47B2-A716-552A8AD0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E7A34F-0167-4236-BDB9-D78F14E8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7DECAE-E364-4D78-80C9-1BEF67D6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3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D60D0-2E7E-40CD-868C-CA624AA8B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0A2E24-FF0E-439F-BE43-F76FEE876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5C34F8-299F-4A79-9673-C7AA7997A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CE99C4-ECF2-45C2-91C1-A12389D0B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09FC-B16B-4D5D-8CB8-3ACEB9AE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220642-0E4C-4800-8291-CD81AEF3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19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BD27DD-374A-4EF9-8823-18A8F0E4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655A8A-42BC-4D33-B210-36CE778CD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02875-063A-4C54-B10D-9BD857D3E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C3284-5DDE-4F93-A2BD-3BD3350C69D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3D3615-73B3-4C43-9886-60ACCA8C0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5F9977-B8C2-47C6-AAF1-FE5261BBD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4E5D-FD0D-4600-9210-6BCF7D666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19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9C92A9-4F8E-484A-AC57-0D2009DF2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88C6A9-536D-4D18-8428-99E468933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157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31</Words>
  <Application>Microsoft Office PowerPoint</Application>
  <PresentationFormat>ワイド画面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Win10 User</dc:creator>
  <cp:lastModifiedBy>Win10 User</cp:lastModifiedBy>
  <cp:revision>15</cp:revision>
  <dcterms:created xsi:type="dcterms:W3CDTF">2021-09-16T08:14:24Z</dcterms:created>
  <dcterms:modified xsi:type="dcterms:W3CDTF">2021-09-20T01:20:22Z</dcterms:modified>
</cp:coreProperties>
</file>