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20000" autoAdjust="0"/>
    <p:restoredTop sz="94619" autoAdjust="0"/>
  </p:normalViewPr>
  <p:slideViewPr>
    <p:cSldViewPr snapToGrid="0">
      <p:cViewPr varScale="1">
        <p:scale>
          <a:sx n="79" d="100"/>
          <a:sy n="79" d="100"/>
        </p:scale>
        <p:origin x="108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806EA-30E8-44DB-84DA-2A04AB9BA674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0C5AF-55E3-4B62-93A2-C4DBDF8CF1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460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B065C6-242E-4BAC-8D3B-F4204BB41B46}"/>
              </a:ext>
            </a:extLst>
          </p:cNvPr>
          <p:cNvSpPr/>
          <p:nvPr/>
        </p:nvSpPr>
        <p:spPr>
          <a:xfrm>
            <a:off x="100013" y="530133"/>
            <a:ext cx="6657974" cy="10008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ja-JP" altLang="en-US" sz="2400" b="1" dirty="0">
                <a:solidFill>
                  <a:schemeClr val="bg2">
                    <a:lumMod val="25000"/>
                  </a:schemeClr>
                </a:solidFill>
              </a:rPr>
              <a:t>新規事業「〇〇〇〇」に関する企画書</a:t>
            </a:r>
            <a:endParaRPr kumimoji="1" lang="ja-JP" altLang="en-US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lnSpc>
                <a:spcPts val="2800"/>
              </a:lnSpc>
            </a:pP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</a:rPr>
              <a:t>健康に特化した新しい店舗出店のご提案</a:t>
            </a:r>
            <a:endParaRPr kumimoji="1" lang="ja-JP" altLang="en-US" sz="1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054735F-D913-4E8D-9964-054D89BCF02D}"/>
              </a:ext>
            </a:extLst>
          </p:cNvPr>
          <p:cNvSpPr txBox="1"/>
          <p:nvPr/>
        </p:nvSpPr>
        <p:spPr>
          <a:xfrm>
            <a:off x="4901389" y="180076"/>
            <a:ext cx="18565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提出日：</a:t>
            </a:r>
            <a:r>
              <a:rPr kumimoji="1" lang="en-US" altLang="ja-JP" sz="1200" dirty="0"/>
              <a:t>2021</a:t>
            </a:r>
            <a:r>
              <a:rPr kumimoji="1" lang="ja-JP" altLang="en-US" sz="1200" dirty="0"/>
              <a:t>年</a:t>
            </a:r>
            <a:r>
              <a:rPr kumimoji="1" lang="en-US" altLang="ja-JP" sz="1200" dirty="0"/>
              <a:t>9</a:t>
            </a:r>
            <a:r>
              <a:rPr kumimoji="1" lang="ja-JP" altLang="en-US" sz="1200" dirty="0"/>
              <a:t>月</a:t>
            </a:r>
            <a:r>
              <a:rPr kumimoji="1" lang="en-US" altLang="ja-JP" sz="1200" dirty="0"/>
              <a:t>16</a:t>
            </a:r>
            <a:r>
              <a:rPr lang="ja-JP" altLang="en-US" sz="1200" dirty="0"/>
              <a:t>日</a:t>
            </a:r>
            <a:endParaRPr kumimoji="1" lang="ja-JP" altLang="en-US" sz="1200" dirty="0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AC6563AD-4DCF-4F06-88DD-2EDD312897E0}"/>
              </a:ext>
            </a:extLst>
          </p:cNvPr>
          <p:cNvSpPr/>
          <p:nvPr/>
        </p:nvSpPr>
        <p:spPr>
          <a:xfrm>
            <a:off x="127776" y="4543003"/>
            <a:ext cx="6657973" cy="314325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bg1"/>
                </a:solidFill>
              </a:rPr>
              <a:t>コンセプト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6DAEE3B7-FA81-4D74-A137-8E028BB3E5ED}"/>
              </a:ext>
            </a:extLst>
          </p:cNvPr>
          <p:cNvSpPr/>
          <p:nvPr/>
        </p:nvSpPr>
        <p:spPr>
          <a:xfrm>
            <a:off x="125414" y="3202839"/>
            <a:ext cx="6645273" cy="314325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bg1"/>
                </a:solidFill>
              </a:rPr>
              <a:t>ターゲット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BD0887-4013-4474-81AF-AE36E467D405}"/>
              </a:ext>
            </a:extLst>
          </p:cNvPr>
          <p:cNvSpPr txBox="1"/>
          <p:nvPr/>
        </p:nvSpPr>
        <p:spPr>
          <a:xfrm>
            <a:off x="125415" y="3608423"/>
            <a:ext cx="6657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・健康診断の数値が気になる</a:t>
            </a:r>
            <a:r>
              <a:rPr lang="en-US" altLang="ja-JP" sz="1200" dirty="0"/>
              <a:t>40</a:t>
            </a:r>
            <a:r>
              <a:rPr lang="ja-JP" altLang="en-US" sz="1200" dirty="0"/>
              <a:t>代～</a:t>
            </a:r>
            <a:r>
              <a:rPr lang="en-US" altLang="ja-JP" sz="1200" dirty="0"/>
              <a:t>50</a:t>
            </a:r>
            <a:r>
              <a:rPr lang="ja-JP" altLang="en-US" sz="1200" dirty="0"/>
              <a:t>代のサラリーマン</a:t>
            </a:r>
            <a:endParaRPr lang="en-US" altLang="ja-JP" sz="1200" dirty="0"/>
          </a:p>
          <a:p>
            <a:r>
              <a:rPr lang="ja-JP" altLang="en-US" sz="1200" dirty="0"/>
              <a:t>お酒は飲みたいが、食事のカロリーや塩分に気をつけなければならないので、安心して食べられるメニューが求められています。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59956A1-FDA8-46B2-BC04-C8C616ABD9B1}"/>
              </a:ext>
            </a:extLst>
          </p:cNvPr>
          <p:cNvSpPr txBox="1"/>
          <p:nvPr/>
        </p:nvSpPr>
        <p:spPr>
          <a:xfrm>
            <a:off x="4973619" y="1653321"/>
            <a:ext cx="1712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株式会社 〇〇商事</a:t>
            </a:r>
            <a:endParaRPr kumimoji="1" lang="en-US" altLang="ja-JP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r"/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営業部 〇〇〇〇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95277CF-ACAB-470C-98D2-009EA20BF541}"/>
              </a:ext>
            </a:extLst>
          </p:cNvPr>
          <p:cNvSpPr txBox="1"/>
          <p:nvPr/>
        </p:nvSpPr>
        <p:spPr>
          <a:xfrm>
            <a:off x="115075" y="4979493"/>
            <a:ext cx="6657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昨今では、健康に関する意識が高まり食事に含まれるカロリーや塩分を気にする人が多くなっています。そこで、今回提案するのが、健康に特化したレストランを出店します。</a:t>
            </a:r>
            <a:endParaRPr lang="en-US" altLang="ja-JP" sz="1200" dirty="0"/>
          </a:p>
          <a:p>
            <a:endParaRPr kumimoji="1" lang="ja-JP" altLang="en-US" sz="1200" dirty="0"/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3383918D-1AEB-4430-83F5-742A8E192EDB}"/>
              </a:ext>
            </a:extLst>
          </p:cNvPr>
          <p:cNvCxnSpPr>
            <a:cxnSpLocks/>
          </p:cNvCxnSpPr>
          <p:nvPr/>
        </p:nvCxnSpPr>
        <p:spPr>
          <a:xfrm>
            <a:off x="190500" y="495175"/>
            <a:ext cx="6495257" cy="0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5DD15717-FCFF-433F-B126-292C25961810}"/>
              </a:ext>
            </a:extLst>
          </p:cNvPr>
          <p:cNvCxnSpPr>
            <a:cxnSpLocks/>
          </p:cNvCxnSpPr>
          <p:nvPr/>
        </p:nvCxnSpPr>
        <p:spPr>
          <a:xfrm>
            <a:off x="237328" y="1457200"/>
            <a:ext cx="6495257" cy="0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83F46E68-6B74-43D7-81DF-6759C8FD4D1C}"/>
              </a:ext>
            </a:extLst>
          </p:cNvPr>
          <p:cNvSpPr/>
          <p:nvPr/>
        </p:nvSpPr>
        <p:spPr>
          <a:xfrm>
            <a:off x="125414" y="2206245"/>
            <a:ext cx="6657973" cy="314325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bg1"/>
                </a:solidFill>
              </a:rPr>
              <a:t>コンセプト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27328D9-A3E0-42BF-B4A8-19347AC90344}"/>
              </a:ext>
            </a:extLst>
          </p:cNvPr>
          <p:cNvSpPr txBox="1"/>
          <p:nvPr/>
        </p:nvSpPr>
        <p:spPr>
          <a:xfrm>
            <a:off x="112713" y="2595110"/>
            <a:ext cx="6657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健康を意識したレストランの出店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E6B147D3-365B-4FD3-8285-AD0F5F7B9D39}"/>
              </a:ext>
            </a:extLst>
          </p:cNvPr>
          <p:cNvSpPr/>
          <p:nvPr/>
        </p:nvSpPr>
        <p:spPr>
          <a:xfrm>
            <a:off x="112714" y="5745214"/>
            <a:ext cx="6657973" cy="314325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bg1"/>
                </a:solidFill>
              </a:rPr>
              <a:t>店舗展開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39F6F-1625-407C-93D3-094A9D781D33}"/>
              </a:ext>
            </a:extLst>
          </p:cNvPr>
          <p:cNvSpPr txBox="1"/>
          <p:nvPr/>
        </p:nvSpPr>
        <p:spPr>
          <a:xfrm>
            <a:off x="100013" y="6181704"/>
            <a:ext cx="6657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東京都の新宿と銀座、神奈川県横浜市、埼玉県大宮市に１店舗ずつ出店。</a:t>
            </a:r>
            <a:endParaRPr kumimoji="1" lang="en-US" altLang="ja-JP" sz="1200" dirty="0"/>
          </a:p>
          <a:p>
            <a:r>
              <a:rPr kumimoji="1" lang="ja-JP" altLang="en-US" sz="1200" dirty="0"/>
              <a:t>各店舗の売り上げ状況を見ながら、関西に展開していく。</a:t>
            </a: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613E68E5-EA43-4BDE-BA48-6FF17CE88002}"/>
              </a:ext>
            </a:extLst>
          </p:cNvPr>
          <p:cNvSpPr/>
          <p:nvPr/>
        </p:nvSpPr>
        <p:spPr>
          <a:xfrm>
            <a:off x="138115" y="6981517"/>
            <a:ext cx="6657973" cy="314325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bg1"/>
                </a:solidFill>
              </a:rPr>
              <a:t>資金計画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21BA427-9ACF-4145-96E7-763BAB246D3C}"/>
              </a:ext>
            </a:extLst>
          </p:cNvPr>
          <p:cNvSpPr txBox="1"/>
          <p:nvPr/>
        </p:nvSpPr>
        <p:spPr>
          <a:xfrm>
            <a:off x="125414" y="7418007"/>
            <a:ext cx="6657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別紙の資金計画表参照</a:t>
            </a:r>
            <a:endParaRPr lang="en-US" altLang="ja-JP" sz="1200" dirty="0"/>
          </a:p>
          <a:p>
            <a:endParaRPr kumimoji="1" lang="en-US" altLang="ja-JP" sz="1200" dirty="0"/>
          </a:p>
          <a:p>
            <a:r>
              <a:rPr kumimoji="1" lang="en-US" altLang="ja-JP" sz="1200" dirty="0"/>
              <a:t>※ </a:t>
            </a:r>
            <a:r>
              <a:rPr kumimoji="1" lang="ja-JP" altLang="en-US" sz="1200" dirty="0"/>
              <a:t>資金計画と年間の売上目標については別紙にて説明します。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4C86E51-CD25-4FBF-8EE0-7B67C411F252}"/>
              </a:ext>
            </a:extLst>
          </p:cNvPr>
          <p:cNvSpPr txBox="1"/>
          <p:nvPr/>
        </p:nvSpPr>
        <p:spPr>
          <a:xfrm>
            <a:off x="6196530" y="8431299"/>
            <a:ext cx="586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以上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66966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AF77D7-7A64-42AA-99CF-9919EFD21B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98AA248-E5F2-4FCD-BB92-1F89423DF0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ADCA57-5C75-4191-9388-C6D55CE09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284-5DDE-4F93-A2BD-3BD3350C69DC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6FE594-6FD2-4E64-BF78-F36AE39F1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4F79A9-EBEE-45E7-B63E-60166F99B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066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EA0244-46BC-4162-B8EB-3249B0DDC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2751AF9-2A6C-491C-B631-B71CBB4DC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07F075-5189-4A52-8BDE-3ECEA3820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284-5DDE-4F93-A2BD-3BD3350C69DC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D3494B-C78B-45BC-9045-DB8A6BB9C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DDF324-D04C-426B-AE0B-6E2F95005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09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EBD1A97-9444-4C8F-8DBE-FAE82C2F34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831AC65-9EF3-4AA4-A224-66DC88706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31B220-F134-4940-B5A0-8F4A752A4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284-5DDE-4F93-A2BD-3BD3350C69DC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495C62-950E-455A-9BC8-6AC72BCED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7AB912-7DDB-4DCE-BED2-20392703C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818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68CEAF-82A1-4EC8-989C-D9A6A5722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06D658-7E1F-498F-95FA-A2A0D8E44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371DD5-42C9-46BF-BFDA-E8CB78990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284-5DDE-4F93-A2BD-3BD3350C69DC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321016-77ED-4587-982C-6EE561AD6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E06D40-A0A5-4102-B736-5CFA7DE3D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917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6FC2AF-EEEE-4EF0-9135-C0E73A975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75853C-4E83-4F4A-B7E3-30A420303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CF75FF-F9C2-4F61-8866-C9326F1BA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284-5DDE-4F93-A2BD-3BD3350C69DC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32F6BA-B4EE-478B-966B-C0210C395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48C54D-AE9D-4AEF-861B-936C6A494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77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53AC5A-221E-4809-99A8-557C96B35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DC43-0994-4157-8FFA-5C1E798AFC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79D44C9-BE76-4815-AFD2-891B6643F9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1021F71-2EC2-42E3-8492-566B5EEC1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284-5DDE-4F93-A2BD-3BD3350C69DC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BE4DA8-9758-42B3-AA21-766413DD3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68CE558-F592-4D80-B727-60E87736F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34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85227C-A2C9-4181-881B-BD51C9842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AC6C33F-8926-48A8-92E2-193D641E0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17C5CBB-36C1-4DE8-83BA-13CBF7E3AB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6E76DA2-F4FD-4FA4-BA34-A8EB639F53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D24691F-ECEE-47FA-A7B8-8405E9F11C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6CEC9D5-44DF-4E79-B16A-AF49B810E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284-5DDE-4F93-A2BD-3BD3350C69DC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601B90F-A67D-4BDB-A8DA-9E119FF07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D3086CE-9220-4BC5-8D4A-466E07743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49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6D2177-EEF8-43FF-9EE4-BFCE4D28A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79D3F2-B51F-4987-9D52-9F7CCDB01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284-5DDE-4F93-A2BD-3BD3350C69DC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04E50EC-8E4E-4716-BE00-653CB9AA2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A758712-0C85-42B2-AE34-8AC880BA8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9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4CB37B7-3A6B-44A8-9CEC-9F5A9EA1A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284-5DDE-4F93-A2BD-3BD3350C69DC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38CCE-85D2-4893-80A5-70FA29E0B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F8F28D3-393D-47FC-8EDB-4BE7C467F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21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E65C40-DF3A-492B-80E4-5ED671934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E9F744-7996-41DD-8ACD-54A20ABD1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9F77D8-628C-4B70-B484-69897A3F7F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3D9032-93E3-47B2-A716-552A8AD0A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284-5DDE-4F93-A2BD-3BD3350C69DC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E7A34F-0167-4236-BDB9-D78F14E80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D7DECAE-E364-4D78-80C9-1BEF67D60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832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4D60D0-2E7E-40CD-868C-CA624AA8B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A0A2E24-FF0E-439F-BE43-F76FEE8764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05C34F8-299F-4A79-9673-C7AA7997A0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CE99C4-ECF2-45C2-91C1-A12389D0B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284-5DDE-4F93-A2BD-3BD3350C69DC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0209FC-B16B-4D5D-8CB8-3ACEB9AE7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D220642-0E4C-4800-8291-CD81AEF39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191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9BD27DD-374A-4EF9-8823-18A8F0E46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4655A8A-42BC-4D33-B210-36CE778CD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102875-063A-4C54-B10D-9BD857D3E8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C3284-5DDE-4F93-A2BD-3BD3350C69DC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3D3615-73B3-4C43-9886-60ACCA8C07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5F9977-B8C2-47C6-AAF1-FE5261BBD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19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9C92A9-4F8E-484A-AC57-0D2009DF28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B88C6A9-536D-4D18-8428-99E468933B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157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183</Words>
  <Application>Microsoft Office PowerPoint</Application>
  <PresentationFormat>ワイド画面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Win10 User</dc:creator>
  <cp:lastModifiedBy>Win10 User</cp:lastModifiedBy>
  <cp:revision>13</cp:revision>
  <dcterms:created xsi:type="dcterms:W3CDTF">2021-09-16T08:14:24Z</dcterms:created>
  <dcterms:modified xsi:type="dcterms:W3CDTF">2021-09-17T09:14:43Z</dcterms:modified>
</cp:coreProperties>
</file>