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60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74965" y="148478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017898" y="1484784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smtClean="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1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74965" y="2958709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77444" y="4444172"/>
            <a:ext cx="5470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</a:t>
            </a:r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になったら、車に気を付けて渡る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1017898" y="2964796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2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1017898" y="4450259"/>
            <a:ext cx="360000" cy="3600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3</a:t>
            </a:r>
            <a:endParaRPr kumimoji="1" lang="ja-JP" altLang="en-US" sz="1600" smtClean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箇条書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きのサンプル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5613" y="6626160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571843" y="1901112"/>
            <a:ext cx="702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</a:t>
            </a:r>
            <a:r>
              <a:rPr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渡るときには、右を見て左を見て、もう一度右を見てから渡るようにします。</a:t>
            </a:r>
            <a:endParaRPr kumimoji="1" lang="ja-JP" altLang="en-US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71843" y="3381185"/>
            <a:ext cx="702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信号が、赤の時には止まるようにします。青の場合は渡っても構いません。点滅した場合は、急いで渡るようにします。</a:t>
            </a:r>
            <a:endParaRPr kumimoji="1" lang="ja-JP" altLang="en-US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571843" y="4850047"/>
            <a:ext cx="702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信号が青になってもすぐに渡ってはいけません。車が来ていないことを確かめてから渡るようにします。</a:t>
            </a:r>
            <a:endParaRPr kumimoji="1" lang="ja-JP" altLang="en-US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117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2020-05-28T07:28:04Z</dcterms:created>
  <dcterms:modified xsi:type="dcterms:W3CDTF">2020-06-17T02:23:58Z</dcterms:modified>
</cp:coreProperties>
</file>