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114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434766" y="1337776"/>
            <a:ext cx="6852500" cy="548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8624" y="1398649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</a:t>
            </a:r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歩道を渡る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8624" y="2052000"/>
            <a:ext cx="671864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まわりを見て横断歩道がある場合には、できるだけ横断歩道を渡るようにする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8624" y="3603527"/>
            <a:ext cx="671864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信号が赤の時は、</a:t>
            </a:r>
            <a:r>
              <a:rPr lang="ja-JP" altLang="en-US" sz="2000" b="1" smtClean="0">
                <a:solidFill>
                  <a:srgbClr val="E0325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車が周りに見えなくとも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道路を渡らないようにする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68624" y="5151549"/>
            <a:ext cx="671864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信号が青になっても、</a:t>
            </a:r>
            <a:r>
              <a:rPr lang="ja-JP" altLang="en-US" sz="2000" u="sng" smtClean="0">
                <a:solidFill>
                  <a:srgbClr val="E03253"/>
                </a:solidFill>
                <a:uFill>
                  <a:solidFill>
                    <a:srgbClr val="E03253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車が確実に止まるとは限らない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ため車が来ないことを確認して渡る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小見出しのサンプル</a:t>
            </a:r>
            <a:r>
              <a:rPr kumimoji="1"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1112312" y="1337776"/>
            <a:ext cx="276292" cy="547628"/>
          </a:xfrm>
          <a:prstGeom prst="homePlat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434766" y="2883007"/>
            <a:ext cx="6852500" cy="548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68624" y="2949548"/>
            <a:ext cx="5472608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 </a:t>
            </a:r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</a:t>
            </a:r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が赤の時は止まる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434766" y="4391877"/>
            <a:ext cx="6852500" cy="548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68624" y="4454873"/>
            <a:ext cx="6404424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</a:t>
            </a:r>
            <a:r>
              <a:rPr lang="ja-JP" altLang="en-US" sz="2800" b="1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になったら、車に気を付けて渡る</a:t>
            </a:r>
            <a:endParaRPr kumimoji="1" lang="ja-JP" altLang="en-US" sz="2800" b="1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1112312" y="2883828"/>
            <a:ext cx="276292" cy="547628"/>
          </a:xfrm>
          <a:prstGeom prst="homePlat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1112312" y="4392698"/>
            <a:ext cx="276292" cy="547628"/>
          </a:xfrm>
          <a:prstGeom prst="homePlat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101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2020-06-17T05:06:51Z</dcterms:modified>
</cp:coreProperties>
</file>