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108" y="1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80692" y="1516207"/>
            <a:ext cx="5472608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横断歩道を渡る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80692" y="1914127"/>
            <a:ext cx="6552728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まわりを見て横断歩道がある場合には、できるだけ横断歩道を渡るようにする</a:t>
            </a:r>
            <a:endParaRPr kumimoji="1" lang="ja-JP" altLang="en-US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80692" y="3416135"/>
            <a:ext cx="6552728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信号が赤の時は、</a:t>
            </a:r>
            <a:r>
              <a:rPr lang="ja-JP" altLang="en-US" b="1" smtClean="0">
                <a:solidFill>
                  <a:srgbClr val="E0325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車が周りに見えなくとも</a:t>
            </a:r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道路を渡らないようにする</a:t>
            </a:r>
            <a:endParaRPr kumimoji="1" lang="ja-JP" altLang="en-US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80692" y="4856294"/>
            <a:ext cx="6552728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信号が青になっても、</a:t>
            </a:r>
            <a:r>
              <a:rPr lang="ja-JP" altLang="en-US" u="sng" smtClean="0">
                <a:solidFill>
                  <a:srgbClr val="E03253"/>
                </a:solidFill>
                <a:uFill>
                  <a:solidFill>
                    <a:srgbClr val="E03253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車が確実に止まるとは限らない</a:t>
            </a:r>
            <a:r>
              <a:rPr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ため車が来ないことを確認して渡る</a:t>
            </a:r>
            <a:endParaRPr kumimoji="1" lang="ja-JP" altLang="en-US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484" y="56841"/>
            <a:ext cx="370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小見出しのサンプル</a:t>
            </a:r>
            <a:r>
              <a:rPr kumimoji="1"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80692" y="2956368"/>
            <a:ext cx="5472608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信号が赤の時は止まる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180692" y="4396527"/>
            <a:ext cx="593012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青になったら、車に気を付けて渡る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992560" y="1309163"/>
            <a:ext cx="77408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992560" y="2749323"/>
            <a:ext cx="77408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992560" y="4189483"/>
            <a:ext cx="77408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992560" y="5629643"/>
            <a:ext cx="77408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995424" y="1511210"/>
            <a:ext cx="6480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</a:t>
            </a:r>
          </a:p>
          <a:p>
            <a:pPr algn="ctr"/>
            <a:r>
              <a:rPr lang="en-US" altLang="ja-JP" sz="60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endParaRPr kumimoji="1" lang="ja-JP" altLang="en-US" sz="60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00902" y="2945345"/>
            <a:ext cx="6480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</a:t>
            </a:r>
          </a:p>
          <a:p>
            <a:pPr algn="ctr"/>
            <a:r>
              <a:rPr lang="en-US" altLang="ja-JP" sz="60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endParaRPr kumimoji="1" lang="ja-JP" altLang="en-US" sz="60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00902" y="4386091"/>
            <a:ext cx="6480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</a:t>
            </a:r>
          </a:p>
          <a:p>
            <a:pPr algn="ctr"/>
            <a:r>
              <a:rPr lang="en-US" altLang="ja-JP" sz="60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endParaRPr kumimoji="1" lang="ja-JP" altLang="en-US" sz="60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101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2020-05-28T07:25:52Z</dcterms:created>
  <dcterms:modified xsi:type="dcterms:W3CDTF">2020-06-17T04:06:55Z</dcterms:modified>
</cp:coreProperties>
</file>