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60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76636" y="1337776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4712" y="1398088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2312" y="2016154"/>
            <a:ext cx="741682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まわりを見て横断歩道がある場合には、できるだけ横断歩道を渡るようにする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12312" y="3565343"/>
            <a:ext cx="741682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信号が赤の時は、</a:t>
            </a:r>
            <a:r>
              <a:rPr lang="ja-JP" altLang="en-US" sz="2000" b="1" smtClean="0">
                <a:solidFill>
                  <a:srgbClr val="E0325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車が周りに見えなくとも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道路を渡らないようにする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12312" y="5058152"/>
            <a:ext cx="741682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信号が青になっても、</a:t>
            </a:r>
            <a:r>
              <a:rPr lang="ja-JP" altLang="en-US" sz="2000" u="sng" smtClean="0">
                <a:solidFill>
                  <a:srgbClr val="E03253"/>
                </a:solidFill>
                <a:uFill>
                  <a:solidFill>
                    <a:srgbClr val="E03253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車が確実に止まるとは限らない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ため車が来ないことを確認して渡る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370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小見出しのサンプル</a:t>
            </a:r>
            <a:r>
              <a:rPr kumimoji="1"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1112312" y="1337776"/>
            <a:ext cx="900100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56328" y="1319202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  <a:endParaRPr kumimoji="1" lang="ja-JP" alt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676636" y="2883007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ホームベース 34"/>
          <p:cNvSpPr/>
          <p:nvPr/>
        </p:nvSpPr>
        <p:spPr>
          <a:xfrm>
            <a:off x="1112312" y="2883007"/>
            <a:ext cx="900100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56328" y="2864433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  <a:endParaRPr kumimoji="1" lang="ja-JP" alt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24712" y="2952316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676636" y="4391877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>
            <a:off x="1112312" y="4391877"/>
            <a:ext cx="900100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56328" y="4373303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3</a:t>
            </a:r>
            <a:endParaRPr kumimoji="1" lang="ja-JP" alt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24712" y="4455795"/>
            <a:ext cx="593012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青になったら、車に気を付けて渡る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Segoe UI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2020-06-17T03:51:14Z</dcterms:modified>
</cp:coreProperties>
</file>