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11804" y="1365599"/>
            <a:ext cx="5472608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横断歩道を渡る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53574" y="2032412"/>
            <a:ext cx="615723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まわりを見て横断歩道がある場合には、できるだけ横断歩道を渡るようにする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53574" y="3648736"/>
            <a:ext cx="615723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信号が赤の時は、</a:t>
            </a:r>
            <a:r>
              <a:rPr lang="ja-JP" altLang="en-US" sz="2000" b="1" smtClean="0">
                <a:solidFill>
                  <a:srgbClr val="E0325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車が周りに見えなくとも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道路を渡らないようにする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08651" y="5269356"/>
            <a:ext cx="615723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信号が青になっても、</a:t>
            </a:r>
            <a:r>
              <a:rPr lang="ja-JP" altLang="en-US" sz="2000" u="sng" smtClean="0">
                <a:solidFill>
                  <a:srgbClr val="E03253"/>
                </a:solidFill>
                <a:uFill>
                  <a:solidFill>
                    <a:srgbClr val="E03253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車が確実に止まるとは限らない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ため車が来ないことを確認して渡る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484" y="56841"/>
            <a:ext cx="370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小見出しのサンプル</a:t>
            </a:r>
            <a:r>
              <a:rPr kumimoji="1"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52496" y="1304350"/>
            <a:ext cx="211232" cy="584470"/>
          </a:xfrm>
          <a:prstGeom prst="rect">
            <a:avLst/>
          </a:prstGeom>
          <a:solidFill>
            <a:srgbClr val="0071B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53574" y="1242488"/>
            <a:ext cx="407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smtClean="0">
                <a:solidFill>
                  <a:srgbClr val="0071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</a:t>
            </a:r>
            <a:endParaRPr kumimoji="1" lang="ja-JP" altLang="en-US" sz="3600" dirty="0">
              <a:solidFill>
                <a:srgbClr val="0071BC"/>
              </a:solidFill>
              <a:latin typeface="Segoe UI Black" panose="020B0A02040204020203" pitchFamily="34" charset="0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908651" y="1872633"/>
            <a:ext cx="5184576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311804" y="2984888"/>
            <a:ext cx="5472608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信号が赤の時は止まる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652496" y="2923639"/>
            <a:ext cx="211232" cy="584470"/>
          </a:xfrm>
          <a:prstGeom prst="rect">
            <a:avLst/>
          </a:prstGeom>
          <a:solidFill>
            <a:srgbClr val="0071B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953574" y="2861777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smtClean="0">
                <a:solidFill>
                  <a:srgbClr val="0071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2</a:t>
            </a:r>
            <a:endParaRPr kumimoji="1" lang="ja-JP" altLang="en-US" sz="3600" dirty="0">
              <a:solidFill>
                <a:srgbClr val="0071BC"/>
              </a:solidFill>
              <a:latin typeface="Segoe UI Black" panose="020B0A02040204020203" pitchFamily="34" charset="0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1908651" y="3491922"/>
            <a:ext cx="5184576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311804" y="4604176"/>
            <a:ext cx="593012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青になったら、車に気を付けて渡る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652496" y="4542927"/>
            <a:ext cx="211232" cy="584470"/>
          </a:xfrm>
          <a:prstGeom prst="rect">
            <a:avLst/>
          </a:prstGeom>
          <a:solidFill>
            <a:srgbClr val="0071B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53574" y="4481065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>
                <a:solidFill>
                  <a:srgbClr val="0071B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3</a:t>
            </a:r>
            <a:endParaRPr kumimoji="1" lang="ja-JP" altLang="en-US" sz="3600" dirty="0">
              <a:solidFill>
                <a:srgbClr val="0071BC"/>
              </a:solidFill>
              <a:latin typeface="Segoe UI Black" panose="020B0A02040204020203" pitchFamily="34" charset="0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1908651" y="5111210"/>
            <a:ext cx="5184576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Segoe UI</vt:lpstr>
      <vt:lpstr>Segoe UI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2020-05-28T07:25:52Z</dcterms:created>
  <dcterms:modified xsi:type="dcterms:W3CDTF">2020-06-17T03:29:20Z</dcterms:modified>
</cp:coreProperties>
</file>