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8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BC"/>
    <a:srgbClr val="E032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116" d="100"/>
          <a:sy n="116" d="100"/>
        </p:scale>
        <p:origin x="936" y="13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25000"/>
              </a:lnSpc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311804" y="1365599"/>
            <a:ext cx="5472608" cy="52322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-JP" altLang="en-US" sz="2800" b="1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横断歩道を渡る</a:t>
            </a:r>
            <a:endParaRPr kumimoji="1" lang="ja-JP" altLang="en-US" sz="2800" b="1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953574" y="2032412"/>
            <a:ext cx="6157238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-JP" altLang="en-US" sz="20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まわりを見て横断歩道がある場合には、できるだけ横断歩道を渡るようにする</a:t>
            </a:r>
            <a:endParaRPr kumimoji="1" lang="ja-JP" altLang="en-US" sz="200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953574" y="3648736"/>
            <a:ext cx="6157238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-JP" altLang="en-US" sz="20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信号が赤の時は、</a:t>
            </a:r>
            <a:r>
              <a:rPr lang="ja-JP" altLang="en-US" sz="2000" b="1" smtClean="0">
                <a:solidFill>
                  <a:srgbClr val="E0325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車が周りに見えなくとも</a:t>
            </a:r>
            <a:r>
              <a:rPr lang="ja-JP" altLang="en-US" sz="20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道路を渡らないようにする</a:t>
            </a:r>
            <a:endParaRPr kumimoji="1" lang="ja-JP" altLang="en-US" sz="200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908651" y="5269356"/>
            <a:ext cx="6157238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-JP" altLang="en-US" sz="20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信号が青になっても、</a:t>
            </a:r>
            <a:r>
              <a:rPr lang="ja-JP" altLang="en-US" sz="2000" u="sng" smtClean="0">
                <a:solidFill>
                  <a:srgbClr val="E03253"/>
                </a:solidFill>
                <a:uFill>
                  <a:solidFill>
                    <a:srgbClr val="E03253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車が確実に止まるとは限らない</a:t>
            </a:r>
            <a:r>
              <a:rPr lang="ja-JP" altLang="en-US" sz="20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ため車が来ないことを確認して渡る</a:t>
            </a:r>
            <a:endParaRPr kumimoji="1" lang="ja-JP" altLang="en-US" sz="200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08484" y="56841"/>
            <a:ext cx="3708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小見出しのサンプル</a:t>
            </a:r>
            <a:r>
              <a:rPr kumimoji="1" lang="en-US" altLang="ja-JP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03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652496" y="1304350"/>
            <a:ext cx="211232" cy="584470"/>
          </a:xfrm>
          <a:prstGeom prst="rect">
            <a:avLst/>
          </a:prstGeom>
          <a:solidFill>
            <a:srgbClr val="0071B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953574" y="1242488"/>
            <a:ext cx="407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smtClean="0">
                <a:solidFill>
                  <a:srgbClr val="0071B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1</a:t>
            </a:r>
            <a:endParaRPr kumimoji="1" lang="ja-JP" altLang="en-US" sz="3600" dirty="0">
              <a:solidFill>
                <a:srgbClr val="0071BC"/>
              </a:solidFill>
              <a:latin typeface="Segoe UI Black" panose="020B0A02040204020203" pitchFamily="34" charset="0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908651" y="1872633"/>
            <a:ext cx="5184576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2311804" y="2984888"/>
            <a:ext cx="5472608" cy="52322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-JP" altLang="en-US" sz="2800" b="1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信号が赤の時は止まる</a:t>
            </a:r>
            <a:endParaRPr kumimoji="1" lang="ja-JP" altLang="en-US" sz="2800" b="1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1652496" y="2923639"/>
            <a:ext cx="211232" cy="584470"/>
          </a:xfrm>
          <a:prstGeom prst="rect">
            <a:avLst/>
          </a:prstGeom>
          <a:solidFill>
            <a:srgbClr val="0071B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953574" y="2861777"/>
            <a:ext cx="4619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smtClean="0">
                <a:solidFill>
                  <a:srgbClr val="0071B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2</a:t>
            </a:r>
            <a:endParaRPr kumimoji="1" lang="ja-JP" altLang="en-US" sz="3600" dirty="0">
              <a:solidFill>
                <a:srgbClr val="0071BC"/>
              </a:solidFill>
              <a:latin typeface="Segoe UI Black" panose="020B0A02040204020203" pitchFamily="34" charset="0"/>
            </a:endParaRPr>
          </a:p>
        </p:txBody>
      </p:sp>
      <p:cxnSp>
        <p:nvCxnSpPr>
          <p:cNvPr id="28" name="直線コネクタ 27"/>
          <p:cNvCxnSpPr/>
          <p:nvPr/>
        </p:nvCxnSpPr>
        <p:spPr>
          <a:xfrm>
            <a:off x="1908651" y="3491922"/>
            <a:ext cx="5184576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2311804" y="4604176"/>
            <a:ext cx="5930120" cy="52322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-JP" altLang="en-US" sz="2800" b="1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青になったら、車に気を付けて渡る</a:t>
            </a:r>
            <a:endParaRPr kumimoji="1" lang="ja-JP" altLang="en-US" sz="2800" b="1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652496" y="4542927"/>
            <a:ext cx="211232" cy="584470"/>
          </a:xfrm>
          <a:prstGeom prst="rect">
            <a:avLst/>
          </a:prstGeom>
          <a:solidFill>
            <a:srgbClr val="0071B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953574" y="4481065"/>
            <a:ext cx="4619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>
                <a:solidFill>
                  <a:srgbClr val="0071B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3</a:t>
            </a:r>
            <a:endParaRPr kumimoji="1" lang="ja-JP" altLang="en-US" sz="3600" dirty="0">
              <a:solidFill>
                <a:srgbClr val="0071BC"/>
              </a:solidFill>
              <a:latin typeface="Segoe UI Black" panose="020B0A02040204020203" pitchFamily="34" charset="0"/>
            </a:endParaRPr>
          </a:p>
        </p:txBody>
      </p:sp>
      <p:cxnSp>
        <p:nvCxnSpPr>
          <p:cNvPr id="33" name="直線コネクタ 32"/>
          <p:cNvCxnSpPr/>
          <p:nvPr/>
        </p:nvCxnSpPr>
        <p:spPr>
          <a:xfrm>
            <a:off x="1908651" y="5111210"/>
            <a:ext cx="5184576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2152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0071BC"/>
          </a:solidFill>
        </a:ln>
      </a:spPr>
      <a:bodyPr rtlCol="0" anchor="ctr"/>
      <a:lstStyle>
        <a:defPPr algn="ctr">
          <a:defRPr kumimoji="1" sz="1400" smtClean="0">
            <a:solidFill>
              <a:srgbClr val="0071BC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98</Words>
  <Application>Microsoft Office PowerPoint</Application>
  <PresentationFormat>A4 210 x 297 mm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游ゴシック</vt:lpstr>
      <vt:lpstr>Arial</vt:lpstr>
      <vt:lpstr>Segoe UI</vt:lpstr>
      <vt:lpstr>Segoe UI Black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2020-05-28T07:25:52Z</dcterms:created>
  <dcterms:modified xsi:type="dcterms:W3CDTF">2020-06-17T03:29:20Z</dcterms:modified>
</cp:coreProperties>
</file>