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253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2740" y="966401"/>
            <a:ext cx="471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u="sng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道路</a:t>
            </a:r>
            <a:r>
              <a:rPr lang="ja-JP" altLang="en-US" sz="3200" b="1" u="sng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を渡るときのルール</a:t>
            </a:r>
            <a:endParaRPr kumimoji="1" lang="ja-JP" altLang="en-US" sz="3200" b="1" u="sng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05299" y="1988840"/>
            <a:ext cx="5472608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横断歩道を渡る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07034" y="3514493"/>
            <a:ext cx="5472608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信号が赤の時は止まる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04192" y="5040145"/>
            <a:ext cx="6121787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青</a:t>
            </a:r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になったら、車に気を付けて渡る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07979" y="2389221"/>
            <a:ext cx="615723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まわりを見て横断歩道がある場合には、できるだけ横断歩道を渡るようにする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07979" y="3962388"/>
            <a:ext cx="615723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信号が赤の時は、</a:t>
            </a:r>
            <a:r>
              <a:rPr lang="ja-JP" altLang="en-US" sz="2000" b="1" smtClean="0">
                <a:solidFill>
                  <a:srgbClr val="E0325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車が周りに見えなくとも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道路を渡らないようにする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7979" y="5488041"/>
            <a:ext cx="615723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信号が青になっても、</a:t>
            </a:r>
            <a:r>
              <a:rPr lang="ja-JP" altLang="en-US" sz="2000" u="sng" smtClean="0">
                <a:solidFill>
                  <a:srgbClr val="E03253"/>
                </a:solidFill>
                <a:uFill>
                  <a:solidFill>
                    <a:srgbClr val="E03253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車が確実に止まるとは限らない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ため車が来ないことを確認して渡る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484" y="56841"/>
            <a:ext cx="370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小見出しのサンプル</a:t>
            </a:r>
            <a:r>
              <a:rPr kumimoji="1"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101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2020-05-28T07:25:52Z</dcterms:created>
  <dcterms:modified xsi:type="dcterms:W3CDTF">2020-05-28T07:26:09Z</dcterms:modified>
</cp:coreProperties>
</file>