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8" r:id="rId2"/>
  </p:sldIdLst>
  <p:sldSz cx="9906000" cy="6858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0956E3F7-0462-46ED-8BF9-740FA4BB7FDD}">
          <p14:sldIdLst>
            <p14:sldId id="25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9" autoAdjust="0"/>
    <p:restoredTop sz="94660"/>
  </p:normalViewPr>
  <p:slideViewPr>
    <p:cSldViewPr>
      <p:cViewPr varScale="1">
        <p:scale>
          <a:sx n="99" d="100"/>
          <a:sy n="99" d="100"/>
        </p:scale>
        <p:origin x="132" y="114"/>
      </p:cViewPr>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875"/>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65D81FF-B8D1-49EC-9AF2-015F0375E2F9}" type="datetimeFigureOut">
              <a:rPr kumimoji="1" lang="ja-JP" altLang="en-US" smtClean="0"/>
              <a:t>2020/5/28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007173-BA50-428A-B4C3-FFFF5011E9DB}" type="slidenum">
              <a:rPr kumimoji="1" lang="ja-JP" altLang="en-US" smtClean="0"/>
              <a:t>‹#›</a:t>
            </a:fld>
            <a:endParaRPr kumimoji="1" lang="ja-JP" altLang="en-US"/>
          </a:p>
        </p:txBody>
      </p:sp>
    </p:spTree>
    <p:extLst>
      <p:ext uri="{BB962C8B-B14F-4D97-AF65-F5344CB8AC3E}">
        <p14:creationId xmlns:p14="http://schemas.microsoft.com/office/powerpoint/2010/main" val="1133820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r>
              <a:rPr kumimoji="1" lang="ja-JP" altLang="en-US" smtClean="0"/>
              <a:t>図を追加</a:t>
            </a:r>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65D81FF-B8D1-49EC-9AF2-015F0375E2F9}" type="datetimeFigureOut">
              <a:rPr kumimoji="1" lang="ja-JP" altLang="en-US" smtClean="0"/>
              <a:t>2020/5/28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9007173-BA50-428A-B4C3-FFFF5011E9DB}" type="slidenum">
              <a:rPr kumimoji="1" lang="ja-JP" altLang="en-US" smtClean="0"/>
              <a:t>‹#›</a:t>
            </a:fld>
            <a:endParaRPr kumimoji="1" lang="ja-JP" altLang="en-US"/>
          </a:p>
        </p:txBody>
      </p:sp>
    </p:spTree>
    <p:extLst>
      <p:ext uri="{BB962C8B-B14F-4D97-AF65-F5344CB8AC3E}">
        <p14:creationId xmlns:p14="http://schemas.microsoft.com/office/powerpoint/2010/main" val="4113867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65D81FF-B8D1-49EC-9AF2-015F0375E2F9}" type="datetimeFigureOut">
              <a:rPr kumimoji="1" lang="ja-JP" altLang="en-US" smtClean="0"/>
              <a:t>2020/5/28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007173-BA50-428A-B4C3-FFFF5011E9DB}" type="slidenum">
              <a:rPr kumimoji="1" lang="ja-JP" altLang="en-US" smtClean="0"/>
              <a:t>‹#›</a:t>
            </a:fld>
            <a:endParaRPr kumimoji="1" lang="ja-JP" altLang="en-US"/>
          </a:p>
        </p:txBody>
      </p:sp>
    </p:spTree>
    <p:extLst>
      <p:ext uri="{BB962C8B-B14F-4D97-AF65-F5344CB8AC3E}">
        <p14:creationId xmlns:p14="http://schemas.microsoft.com/office/powerpoint/2010/main" val="9824639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65D81FF-B8D1-49EC-9AF2-015F0375E2F9}" type="datetimeFigureOut">
              <a:rPr kumimoji="1" lang="ja-JP" altLang="en-US" smtClean="0"/>
              <a:t>2020/5/28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007173-BA50-428A-B4C3-FFFF5011E9DB}" type="slidenum">
              <a:rPr kumimoji="1" lang="ja-JP" altLang="en-US" smtClean="0"/>
              <a:t>‹#›</a:t>
            </a:fld>
            <a:endParaRPr kumimoji="1" lang="ja-JP" altLang="en-US"/>
          </a:p>
        </p:txBody>
      </p:sp>
    </p:spTree>
    <p:extLst>
      <p:ext uri="{BB962C8B-B14F-4D97-AF65-F5344CB8AC3E}">
        <p14:creationId xmlns:p14="http://schemas.microsoft.com/office/powerpoint/2010/main" val="997282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65D81FF-B8D1-49EC-9AF2-015F0375E2F9}" type="datetimeFigureOut">
              <a:rPr kumimoji="1" lang="ja-JP" altLang="en-US" smtClean="0"/>
              <a:t>2020/5/28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007173-BA50-428A-B4C3-FFFF5011E9DB}" type="slidenum">
              <a:rPr kumimoji="1" lang="ja-JP" altLang="en-US" smtClean="0"/>
              <a:t>‹#›</a:t>
            </a:fld>
            <a:endParaRPr kumimoji="1" lang="ja-JP" altLang="en-US"/>
          </a:p>
        </p:txBody>
      </p:sp>
    </p:spTree>
    <p:extLst>
      <p:ext uri="{BB962C8B-B14F-4D97-AF65-F5344CB8AC3E}">
        <p14:creationId xmlns:p14="http://schemas.microsoft.com/office/powerpoint/2010/main" val="2826509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4875"/>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65D81FF-B8D1-49EC-9AF2-015F0375E2F9}" type="datetimeFigureOut">
              <a:rPr kumimoji="1" lang="ja-JP" altLang="en-US" smtClean="0"/>
              <a:t>2020/5/28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007173-BA50-428A-B4C3-FFFF5011E9DB}" type="slidenum">
              <a:rPr kumimoji="1" lang="ja-JP" altLang="en-US" smtClean="0"/>
              <a:t>‹#›</a:t>
            </a:fld>
            <a:endParaRPr kumimoji="1" lang="ja-JP" altLang="en-US"/>
          </a:p>
        </p:txBody>
      </p:sp>
    </p:spTree>
    <p:extLst>
      <p:ext uri="{BB962C8B-B14F-4D97-AF65-F5344CB8AC3E}">
        <p14:creationId xmlns:p14="http://schemas.microsoft.com/office/powerpoint/2010/main" val="2626241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65D81FF-B8D1-49EC-9AF2-015F0375E2F9}" type="datetimeFigureOut">
              <a:rPr kumimoji="1" lang="ja-JP" altLang="en-US" smtClean="0"/>
              <a:t>2020/5/28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9007173-BA50-428A-B4C3-FFFF5011E9DB}" type="slidenum">
              <a:rPr kumimoji="1" lang="ja-JP" altLang="en-US" smtClean="0"/>
              <a:t>‹#›</a:t>
            </a:fld>
            <a:endParaRPr kumimoji="1" lang="ja-JP" altLang="en-US"/>
          </a:p>
        </p:txBody>
      </p:sp>
    </p:spTree>
    <p:extLst>
      <p:ext uri="{BB962C8B-B14F-4D97-AF65-F5344CB8AC3E}">
        <p14:creationId xmlns:p14="http://schemas.microsoft.com/office/powerpoint/2010/main" val="1255016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65D81FF-B8D1-49EC-9AF2-015F0375E2F9}" type="datetimeFigureOut">
              <a:rPr kumimoji="1" lang="ja-JP" altLang="en-US" smtClean="0"/>
              <a:t>2020/5/28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9007173-BA50-428A-B4C3-FFFF5011E9DB}" type="slidenum">
              <a:rPr kumimoji="1" lang="ja-JP" altLang="en-US" smtClean="0"/>
              <a:t>‹#›</a:t>
            </a:fld>
            <a:endParaRPr kumimoji="1" lang="ja-JP" altLang="en-US"/>
          </a:p>
        </p:txBody>
      </p:sp>
    </p:spTree>
    <p:extLst>
      <p:ext uri="{BB962C8B-B14F-4D97-AF65-F5344CB8AC3E}">
        <p14:creationId xmlns:p14="http://schemas.microsoft.com/office/powerpoint/2010/main" val="21477557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65D81FF-B8D1-49EC-9AF2-015F0375E2F9}" type="datetimeFigureOut">
              <a:rPr kumimoji="1" lang="ja-JP" altLang="en-US" smtClean="0"/>
              <a:t>2020/5/28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007173-BA50-428A-B4C3-FFFF5011E9DB}" type="slidenum">
              <a:rPr kumimoji="1" lang="ja-JP" altLang="en-US" smtClean="0"/>
              <a:t>‹#›</a:t>
            </a:fld>
            <a:endParaRPr kumimoji="1" lang="ja-JP" altLang="en-US"/>
          </a:p>
        </p:txBody>
      </p:sp>
    </p:spTree>
    <p:extLst>
      <p:ext uri="{BB962C8B-B14F-4D97-AF65-F5344CB8AC3E}">
        <p14:creationId xmlns:p14="http://schemas.microsoft.com/office/powerpoint/2010/main" val="177442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全画面">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65D81FF-B8D1-49EC-9AF2-015F0375E2F9}" type="datetimeFigureOut">
              <a:rPr kumimoji="1" lang="ja-JP" altLang="en-US" smtClean="0"/>
              <a:t>2020/5/28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9007173-BA50-428A-B4C3-FFFF5011E9DB}" type="slidenum">
              <a:rPr kumimoji="1" lang="ja-JP" altLang="en-US" smtClean="0"/>
              <a:t>‹#›</a:t>
            </a:fld>
            <a:endParaRPr kumimoji="1" lang="ja-JP" altLang="en-US"/>
          </a:p>
        </p:txBody>
      </p:sp>
      <p:sp>
        <p:nvSpPr>
          <p:cNvPr id="6" name="図プレースホルダー 5"/>
          <p:cNvSpPr>
            <a:spLocks noGrp="1"/>
          </p:cNvSpPr>
          <p:nvPr>
            <p:ph type="pic" sz="quarter" idx="13"/>
          </p:nvPr>
        </p:nvSpPr>
        <p:spPr>
          <a:xfrm>
            <a:off x="0" y="-1"/>
            <a:ext cx="9906000" cy="6858001"/>
          </a:xfrm>
        </p:spPr>
        <p:txBody>
          <a:bodyPr/>
          <a:lstStyle/>
          <a:p>
            <a:endParaRPr kumimoji="1" lang="ja-JP" altLang="en-US"/>
          </a:p>
        </p:txBody>
      </p:sp>
    </p:spTree>
    <p:extLst>
      <p:ext uri="{BB962C8B-B14F-4D97-AF65-F5344CB8AC3E}">
        <p14:creationId xmlns:p14="http://schemas.microsoft.com/office/powerpoint/2010/main" val="38743499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65D81FF-B8D1-49EC-9AF2-015F0375E2F9}" type="datetimeFigureOut">
              <a:rPr kumimoji="1" lang="ja-JP" altLang="en-US" smtClean="0"/>
              <a:t>2020/5/28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007173-BA50-428A-B4C3-FFFF5011E9DB}" type="slidenum">
              <a:rPr kumimoji="1" lang="ja-JP" altLang="en-US" smtClean="0"/>
              <a:t>‹#›</a:t>
            </a:fld>
            <a:endParaRPr kumimoji="1" lang="ja-JP" altLang="en-US"/>
          </a:p>
        </p:txBody>
      </p:sp>
    </p:spTree>
    <p:extLst>
      <p:ext uri="{BB962C8B-B14F-4D97-AF65-F5344CB8AC3E}">
        <p14:creationId xmlns:p14="http://schemas.microsoft.com/office/powerpoint/2010/main" val="2489979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65D81FF-B8D1-49EC-9AF2-015F0375E2F9}" type="datetimeFigureOut">
              <a:rPr kumimoji="1" lang="ja-JP" altLang="en-US" smtClean="0"/>
              <a:t>2020/5/28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9007173-BA50-428A-B4C3-FFFF5011E9DB}" type="slidenum">
              <a:rPr kumimoji="1" lang="ja-JP" altLang="en-US" smtClean="0"/>
              <a:t>‹#›</a:t>
            </a:fld>
            <a:endParaRPr kumimoji="1" lang="ja-JP" altLang="en-US"/>
          </a:p>
        </p:txBody>
      </p:sp>
    </p:spTree>
    <p:extLst>
      <p:ext uri="{BB962C8B-B14F-4D97-AF65-F5344CB8AC3E}">
        <p14:creationId xmlns:p14="http://schemas.microsoft.com/office/powerpoint/2010/main" val="3544216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E65D81FF-B8D1-49EC-9AF2-015F0375E2F9}" type="datetimeFigureOut">
              <a:rPr kumimoji="1" lang="ja-JP" altLang="en-US" smtClean="0"/>
              <a:t>2020/5/28</a:t>
            </a:fld>
            <a:endParaRPr kumimoji="1"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D9007173-BA50-428A-B4C3-FFFF5011E9DB}" type="slidenum">
              <a:rPr kumimoji="1" lang="ja-JP" altLang="en-US" smtClean="0"/>
              <a:t>‹#›</a:t>
            </a:fld>
            <a:endParaRPr kumimoji="1" lang="ja-JP" altLang="en-US"/>
          </a:p>
        </p:txBody>
      </p:sp>
    </p:spTree>
    <p:extLst>
      <p:ext uri="{BB962C8B-B14F-4D97-AF65-F5344CB8AC3E}">
        <p14:creationId xmlns:p14="http://schemas.microsoft.com/office/powerpoint/2010/main" val="3945481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56" r:id="rId9"/>
    <p:sldLayoutId id="2147483657" r:id="rId10"/>
    <p:sldLayoutId id="2147483658" r:id="rId11"/>
    <p:sldLayoutId id="2147483659" r:id="rId12"/>
  </p:sldLayoutIdLst>
  <p:txStyles>
    <p:titleStyle>
      <a:lvl1pPr algn="l" defTabSz="742950" rtl="0" eaLnBrk="1" latinLnBrk="0" hangingPunct="1">
        <a:lnSpc>
          <a:spcPct val="90000"/>
        </a:lnSpc>
        <a:spcBef>
          <a:spcPct val="0"/>
        </a:spcBef>
        <a:buNone/>
        <a:defRPr kumimoji="1" sz="3575" kern="1200">
          <a:solidFill>
            <a:schemeClr val="tx1"/>
          </a:solidFill>
          <a:latin typeface="游ゴシック" panose="020B0400000000000000" pitchFamily="50" charset="-128"/>
          <a:ea typeface="游ゴシック" panose="020B0400000000000000" pitchFamily="50" charset="-128"/>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992560" y="1343752"/>
            <a:ext cx="4824589" cy="492443"/>
          </a:xfrm>
          <a:prstGeom prst="rect">
            <a:avLst/>
          </a:prstGeom>
          <a:noFill/>
        </p:spPr>
        <p:txBody>
          <a:bodyPr wrap="square" rtlCol="0">
            <a:spAutoFit/>
          </a:bodyPr>
          <a:lstStyle/>
          <a:p>
            <a:r>
              <a:rPr lang="ja-JP" altLang="en-US" sz="2600" b="1">
                <a:latin typeface="游ゴシック" panose="020B0400000000000000" pitchFamily="50" charset="-128"/>
                <a:ea typeface="游ゴシック" panose="020B0400000000000000" pitchFamily="50" charset="-128"/>
              </a:rPr>
              <a:t>見出しのレイアウト例</a:t>
            </a:r>
            <a:endParaRPr lang="en-US" altLang="ja-JP" sz="2600" b="1">
              <a:latin typeface="游ゴシック" panose="020B0400000000000000" pitchFamily="50" charset="-128"/>
              <a:ea typeface="游ゴシック" panose="020B0400000000000000" pitchFamily="50" charset="-128"/>
            </a:endParaRPr>
          </a:p>
        </p:txBody>
      </p:sp>
      <p:sp>
        <p:nvSpPr>
          <p:cNvPr id="4" name="テキスト ボックス 3"/>
          <p:cNvSpPr txBox="1"/>
          <p:nvPr/>
        </p:nvSpPr>
        <p:spPr>
          <a:xfrm>
            <a:off x="992560" y="2279856"/>
            <a:ext cx="8190910" cy="3006336"/>
          </a:xfrm>
          <a:prstGeom prst="rect">
            <a:avLst/>
          </a:prstGeom>
          <a:noFill/>
        </p:spPr>
        <p:txBody>
          <a:bodyPr wrap="square" rtlCol="0">
            <a:spAutoFit/>
          </a:bodyPr>
          <a:lstStyle/>
          <a:p>
            <a:r>
              <a:rPr lang="ja-JP" altLang="en-US" sz="2275" b="1">
                <a:latin typeface="游ゴシック" panose="020B0400000000000000" pitchFamily="50" charset="-128"/>
                <a:ea typeface="游ゴシック" panose="020B0400000000000000" pitchFamily="50" charset="-128"/>
              </a:rPr>
              <a:t>小見出し１</a:t>
            </a:r>
            <a:endParaRPr lang="en-US" altLang="ja-JP" sz="2275" b="1">
              <a:latin typeface="游ゴシック" panose="020B0400000000000000" pitchFamily="50" charset="-128"/>
              <a:ea typeface="游ゴシック" panose="020B0400000000000000" pitchFamily="50" charset="-128"/>
            </a:endParaRPr>
          </a:p>
          <a:p>
            <a:pPr>
              <a:spcAft>
                <a:spcPts val="1950"/>
              </a:spcAft>
            </a:pPr>
            <a:r>
              <a:rPr lang="ja-JP" altLang="en-US" sz="1463">
                <a:latin typeface="游ゴシック" panose="020B0400000000000000" pitchFamily="50" charset="-128"/>
                <a:ea typeface="游ゴシック" panose="020B0400000000000000" pitchFamily="50" charset="-128"/>
              </a:rPr>
              <a:t>本文本文本文本文本文本文本文本文本文本文本文本文本文本文本文本文本文本文本文本文本文本文本文本文本文本文本文</a:t>
            </a:r>
            <a:endParaRPr lang="en-US" altLang="ja-JP" sz="1463">
              <a:latin typeface="游ゴシック" panose="020B0400000000000000" pitchFamily="50" charset="-128"/>
              <a:ea typeface="游ゴシック" panose="020B0400000000000000" pitchFamily="50" charset="-128"/>
            </a:endParaRPr>
          </a:p>
          <a:p>
            <a:r>
              <a:rPr lang="ja-JP" altLang="en-US" sz="2275" b="1">
                <a:latin typeface="游ゴシック" panose="020B0400000000000000" pitchFamily="50" charset="-128"/>
                <a:ea typeface="游ゴシック" panose="020B0400000000000000" pitchFamily="50" charset="-128"/>
              </a:rPr>
              <a:t>小見出し２</a:t>
            </a:r>
            <a:endParaRPr lang="en-US" altLang="ja-JP" sz="2275" b="1">
              <a:latin typeface="游ゴシック" panose="020B0400000000000000" pitchFamily="50" charset="-128"/>
              <a:ea typeface="游ゴシック" panose="020B0400000000000000" pitchFamily="50" charset="-128"/>
            </a:endParaRPr>
          </a:p>
          <a:p>
            <a:pPr>
              <a:spcAft>
                <a:spcPts val="1950"/>
              </a:spcAft>
            </a:pPr>
            <a:r>
              <a:rPr lang="ja-JP" altLang="en-US" sz="1463">
                <a:latin typeface="游ゴシック" panose="020B0400000000000000" pitchFamily="50" charset="-128"/>
                <a:ea typeface="游ゴシック" panose="020B0400000000000000" pitchFamily="50" charset="-128"/>
              </a:rPr>
              <a:t>本文本文本文本文本文本文本文本文本文本文本文本文本文本文本文本文本文本文本文本文本文本文本文本文本文本文本文本文本文本文本文本文本文</a:t>
            </a:r>
            <a:endParaRPr lang="en-US" altLang="ja-JP" sz="1463">
              <a:latin typeface="游ゴシック" panose="020B0400000000000000" pitchFamily="50" charset="-128"/>
              <a:ea typeface="游ゴシック" panose="020B0400000000000000" pitchFamily="50" charset="-128"/>
            </a:endParaRPr>
          </a:p>
          <a:p>
            <a:r>
              <a:rPr lang="ja-JP" altLang="en-US" sz="2275" b="1">
                <a:latin typeface="游ゴシック" panose="020B0400000000000000" pitchFamily="50" charset="-128"/>
                <a:ea typeface="游ゴシック" panose="020B0400000000000000" pitchFamily="50" charset="-128"/>
              </a:rPr>
              <a:t>小見出し３</a:t>
            </a:r>
            <a:endParaRPr lang="en-US" altLang="ja-JP" sz="2275" b="1">
              <a:latin typeface="游ゴシック" panose="020B0400000000000000" pitchFamily="50" charset="-128"/>
              <a:ea typeface="游ゴシック" panose="020B0400000000000000" pitchFamily="50" charset="-128"/>
            </a:endParaRPr>
          </a:p>
          <a:p>
            <a:r>
              <a:rPr lang="ja-JP" altLang="en-US" sz="1463">
                <a:latin typeface="游ゴシック" panose="020B0400000000000000" pitchFamily="50" charset="-128"/>
                <a:ea typeface="游ゴシック" panose="020B0400000000000000" pitchFamily="50" charset="-128"/>
              </a:rPr>
              <a:t>本文本文本文本文本文本文本文本文本文本文本文本文本文本文本文本文本文本文本文本文本文本文本文本文本文本文本文本文本文</a:t>
            </a:r>
            <a:endParaRPr lang="en-US" altLang="ja-JP" sz="1463">
              <a:latin typeface="游ゴシック" panose="020B0400000000000000" pitchFamily="50" charset="-128"/>
              <a:ea typeface="游ゴシック" panose="020B0400000000000000" pitchFamily="50" charset="-128"/>
            </a:endParaRPr>
          </a:p>
        </p:txBody>
      </p:sp>
      <p:sp>
        <p:nvSpPr>
          <p:cNvPr id="9" name="正方形/長方形 8"/>
          <p:cNvSpPr/>
          <p:nvPr/>
        </p:nvSpPr>
        <p:spPr>
          <a:xfrm>
            <a:off x="0" y="0"/>
            <a:ext cx="9906000" cy="570757"/>
          </a:xfrm>
          <a:prstGeom prst="rect">
            <a:avLst/>
          </a:prstGeom>
          <a:solidFill>
            <a:srgbClr val="0071BC"/>
          </a:solidFill>
          <a:ln>
            <a:noFill/>
          </a:ln>
          <a:effectLst>
            <a:outerShdw blurRad="127000" dist="12700" dir="5400000" algn="t" rotWithShape="0">
              <a:schemeClr val="tx1">
                <a:lumMod val="65000"/>
                <a:lumOff val="35000"/>
                <a:alpha val="30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10" name="テキスト ボックス 9"/>
          <p:cNvSpPr txBox="1"/>
          <p:nvPr/>
        </p:nvSpPr>
        <p:spPr>
          <a:xfrm>
            <a:off x="308484" y="56841"/>
            <a:ext cx="3564396" cy="461665"/>
          </a:xfrm>
          <a:prstGeom prst="rect">
            <a:avLst/>
          </a:prstGeom>
          <a:noFill/>
        </p:spPr>
        <p:txBody>
          <a:bodyPr wrap="square" rtlCol="0">
            <a:spAutoFit/>
          </a:bodyPr>
          <a:lstStyle/>
          <a:p>
            <a:r>
              <a:rPr lang="ja-JP" altLang="en-US" sz="2400" b="1" spc="150" smtClean="0">
                <a:solidFill>
                  <a:schemeClr val="bg1"/>
                </a:solidFill>
                <a:latin typeface="メイリオ" panose="020B0604030504040204" pitchFamily="50" charset="-128"/>
                <a:ea typeface="メイリオ" panose="020B0604030504040204" pitchFamily="50" charset="-128"/>
              </a:rPr>
              <a:t>小見出しのサンプル</a:t>
            </a:r>
            <a:r>
              <a:rPr lang="en-US" altLang="ja-JP" sz="2400" b="1" spc="150" smtClean="0">
                <a:solidFill>
                  <a:schemeClr val="bg1"/>
                </a:solidFill>
                <a:latin typeface="メイリオ" panose="020B0604030504040204" pitchFamily="50" charset="-128"/>
                <a:ea typeface="メイリオ" panose="020B0604030504040204" pitchFamily="50" charset="-128"/>
              </a:rPr>
              <a:t>01</a:t>
            </a:r>
            <a:endParaRPr kumimoji="1" lang="ja-JP" altLang="en-US" sz="2400" b="1" spc="150" smtClean="0">
              <a:solidFill>
                <a:schemeClr val="bg1"/>
              </a:solidFill>
              <a:latin typeface="メイリオ" panose="020B0604030504040204" pitchFamily="50" charset="-128"/>
              <a:ea typeface="メイリオ" panose="020B0604030504040204" pitchFamily="50" charset="-128"/>
            </a:endParaRPr>
          </a:p>
        </p:txBody>
      </p:sp>
      <p:sp>
        <p:nvSpPr>
          <p:cNvPr id="11" name="正方形/長方形 10"/>
          <p:cNvSpPr/>
          <p:nvPr/>
        </p:nvSpPr>
        <p:spPr>
          <a:xfrm>
            <a:off x="0" y="6551631"/>
            <a:ext cx="9906000" cy="306369"/>
          </a:xfrm>
          <a:prstGeom prst="rect">
            <a:avLst/>
          </a:prstGeom>
          <a:solidFill>
            <a:schemeClr val="bg2">
              <a:lumMod val="9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12" name="テキスト ボックス 11"/>
          <p:cNvSpPr txBox="1"/>
          <p:nvPr/>
        </p:nvSpPr>
        <p:spPr>
          <a:xfrm>
            <a:off x="3727360" y="6589398"/>
            <a:ext cx="2451313" cy="230832"/>
          </a:xfrm>
          <a:prstGeom prst="rect">
            <a:avLst/>
          </a:prstGeom>
          <a:noFill/>
        </p:spPr>
        <p:txBody>
          <a:bodyPr wrap="none" rtlCol="0" anchor="ctr">
            <a:spAutoFit/>
          </a:bodyPr>
          <a:lstStyle/>
          <a:p>
            <a:pPr algn="ctr"/>
            <a:r>
              <a:rPr kumimoji="1" lang="en-US" altLang="ja-JP" sz="900">
                <a:solidFill>
                  <a:schemeClr val="tx1">
                    <a:lumMod val="65000"/>
                    <a:lumOff val="35000"/>
                  </a:schemeClr>
                </a:solidFill>
                <a:latin typeface="メイリオ"/>
                <a:ea typeface="メイリオ"/>
                <a:cs typeface="メイリオ"/>
              </a:rPr>
              <a:t>©</a:t>
            </a:r>
            <a:r>
              <a:rPr kumimoji="1" lang="ja-JP" altLang="en-US" sz="900">
                <a:solidFill>
                  <a:schemeClr val="tx1">
                    <a:lumMod val="65000"/>
                    <a:lumOff val="35000"/>
                  </a:schemeClr>
                </a:solidFill>
                <a:latin typeface="メイリオ"/>
                <a:ea typeface="メイリオ"/>
                <a:cs typeface="メイリオ"/>
              </a:rPr>
              <a:t> </a:t>
            </a:r>
            <a:r>
              <a:rPr kumimoji="1" lang="en-US" altLang="ja-JP" sz="900" smtClean="0">
                <a:solidFill>
                  <a:schemeClr val="tx1">
                    <a:lumMod val="65000"/>
                    <a:lumOff val="35000"/>
                  </a:schemeClr>
                </a:solidFill>
                <a:latin typeface="メイリオ"/>
                <a:ea typeface="メイリオ"/>
                <a:cs typeface="メイリオ"/>
              </a:rPr>
              <a:t>2020</a:t>
            </a:r>
            <a:r>
              <a:rPr kumimoji="1" lang="ja-JP" altLang="en-US" sz="900" smtClean="0">
                <a:solidFill>
                  <a:schemeClr val="tx1">
                    <a:lumMod val="65000"/>
                    <a:lumOff val="35000"/>
                  </a:schemeClr>
                </a:solidFill>
                <a:latin typeface="メイリオ"/>
                <a:ea typeface="メイリオ"/>
                <a:cs typeface="メイリオ"/>
              </a:rPr>
              <a:t> ビズルート</a:t>
            </a:r>
            <a:r>
              <a:rPr lang="en-US" altLang="ja-JP" sz="900">
                <a:solidFill>
                  <a:schemeClr val="tx1">
                    <a:lumMod val="65000"/>
                    <a:lumOff val="35000"/>
                  </a:schemeClr>
                </a:solidFill>
                <a:latin typeface="メイリオ"/>
                <a:ea typeface="メイリオ"/>
                <a:cs typeface="メイリオ"/>
              </a:rPr>
              <a:t> </a:t>
            </a:r>
            <a:r>
              <a:rPr lang="en-US" altLang="ja-JP" sz="900" smtClean="0">
                <a:solidFill>
                  <a:schemeClr val="tx1">
                    <a:lumMod val="65000"/>
                    <a:lumOff val="35000"/>
                  </a:schemeClr>
                </a:solidFill>
                <a:latin typeface="メイリオ"/>
                <a:ea typeface="メイリオ"/>
                <a:cs typeface="メイリオ"/>
              </a:rPr>
              <a:t>https://bizroute.net/</a:t>
            </a:r>
            <a:endParaRPr kumimoji="1" lang="ja-JP" altLang="en-US" sz="900" dirty="0">
              <a:solidFill>
                <a:schemeClr val="tx1">
                  <a:lumMod val="65000"/>
                  <a:lumOff val="35000"/>
                </a:schemeClr>
              </a:solidFill>
              <a:latin typeface="メイリオ"/>
              <a:ea typeface="メイリオ"/>
              <a:cs typeface="メイリオ"/>
            </a:endParaRPr>
          </a:p>
        </p:txBody>
      </p:sp>
    </p:spTree>
    <p:extLst>
      <p:ext uri="{BB962C8B-B14F-4D97-AF65-F5344CB8AC3E}">
        <p14:creationId xmlns:p14="http://schemas.microsoft.com/office/powerpoint/2010/main" val="328215246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kumimoji="1" smtClean="0">
            <a:latin typeface="游ゴシック" panose="020B0400000000000000" pitchFamily="50" charset="-128"/>
            <a:ea typeface="游ゴシック" panose="020B0400000000000000" pitchFamily="50" charset="-128"/>
          </a:defRPr>
        </a:defPPr>
      </a:lstStyle>
    </a:txDef>
  </a:objectDefaults>
  <a:extraClrSchemeLst/>
  <a:extLst>
    <a:ext uri="{05A4C25C-085E-4340-85A3-A5531E510DB2}">
      <thm15:themeFamily xmlns:thm15="http://schemas.microsoft.com/office/thememl/2012/main" name="プレゼンテーション1" id="{16899496-50ED-4B9E-9A2C-999D8EA24850}" vid="{48BAD23E-9AF4-4B25-8645-30082DEB743D}"/>
    </a:ext>
  </a:extLst>
</a:theme>
</file>

<file path=docProps/app.xml><?xml version="1.0" encoding="utf-8"?>
<Properties xmlns="http://schemas.openxmlformats.org/officeDocument/2006/extended-properties" xmlns:vt="http://schemas.openxmlformats.org/officeDocument/2006/docPropsVTypes">
  <Template>blank</Template>
  <TotalTime>0</TotalTime>
  <Words>109</Words>
  <Application>Microsoft Office PowerPoint</Application>
  <PresentationFormat>A4 210 x 297 mm</PresentationFormat>
  <Paragraphs>9</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メイリオ</vt:lpstr>
      <vt:lpstr>游ゴシック</vt:lpstr>
      <vt:lpstr>Arial</vt:lpstr>
      <vt:lpstr>Calibri</vt:lpstr>
      <vt:lpstr>Office テーマ</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2020-05-28T07:23:40Z</dcterms:created>
  <dcterms:modified xsi:type="dcterms:W3CDTF">2020-05-28T07:26:39Z</dcterms:modified>
</cp:coreProperties>
</file>