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1813" cy="7556500"/>
  <p:notesSz cx="6858000" cy="9144000"/>
  <p:defaultTextStyle>
    <a:defPPr>
      <a:defRPr lang="ja-JP"/>
    </a:defPPr>
    <a:lvl1pPr marL="0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1pPr>
    <a:lvl2pPr marL="497662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2pPr>
    <a:lvl3pPr marL="995324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3pPr>
    <a:lvl4pPr marL="1492987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4pPr>
    <a:lvl5pPr marL="1990649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5pPr>
    <a:lvl6pPr marL="2488311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6pPr>
    <a:lvl7pPr marL="2985973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7pPr>
    <a:lvl8pPr marL="3483635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8pPr>
    <a:lvl9pPr marL="3981298" algn="l" defTabSz="995324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>
        <p:scale>
          <a:sx n="100" d="100"/>
          <a:sy n="100" d="100"/>
        </p:scale>
        <p:origin x="117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8593F32-3566-C7F6-1B9A-EF76ED23AF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E086BF-203F-5C70-E89F-DF79615FD3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0FF73-0550-469C-8660-F54C83A7443F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9E980C-8EEB-575A-92BD-AB4FBC741C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8D49AE-25DC-042E-9CBD-80C5C14596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07777-6F72-464D-9F52-B38AB3413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704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D05A9-601F-4A13-89ED-5F77DED5DD8E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05254-84C0-41D0-8C48-79D7AD102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856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662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324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987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649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311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973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3635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298" algn="l" defTabSz="995324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477" y="1236678"/>
            <a:ext cx="8018860" cy="2630781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477" y="3968912"/>
            <a:ext cx="8018860" cy="1824404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1" indent="0" algn="ctr">
              <a:buNone/>
              <a:defRPr sz="1625"/>
            </a:lvl2pPr>
            <a:lvl3pPr marL="742941" indent="0" algn="ctr">
              <a:buNone/>
              <a:defRPr sz="1462"/>
            </a:lvl3pPr>
            <a:lvl4pPr marL="1114412" indent="0" algn="ctr">
              <a:buNone/>
              <a:defRPr sz="1300"/>
            </a:lvl4pPr>
            <a:lvl5pPr marL="1485882" indent="0" algn="ctr">
              <a:buNone/>
              <a:defRPr sz="1300"/>
            </a:lvl5pPr>
            <a:lvl6pPr marL="1857354" indent="0" algn="ctr">
              <a:buNone/>
              <a:defRPr sz="1300"/>
            </a:lvl6pPr>
            <a:lvl7pPr marL="2228824" indent="0" algn="ctr">
              <a:buNone/>
              <a:defRPr sz="1300"/>
            </a:lvl7pPr>
            <a:lvl8pPr marL="2600295" indent="0" algn="ctr">
              <a:buNone/>
              <a:defRPr sz="1300"/>
            </a:lvl8pPr>
            <a:lvl9pPr marL="2971766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F295-64EA-4A83-AD25-453AA802B57D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59" y="503767"/>
            <a:ext cx="3448388" cy="1763183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414" y="1088004"/>
            <a:ext cx="5412731" cy="5370013"/>
          </a:xfrm>
        </p:spPr>
        <p:txBody>
          <a:bodyPr/>
          <a:lstStyle>
            <a:lvl1pPr marL="0" indent="0">
              <a:buNone/>
              <a:defRPr sz="2600"/>
            </a:lvl1pPr>
            <a:lvl2pPr marL="371471" indent="0">
              <a:buNone/>
              <a:defRPr sz="2275"/>
            </a:lvl2pPr>
            <a:lvl3pPr marL="742941" indent="0">
              <a:buNone/>
              <a:defRPr sz="1950"/>
            </a:lvl3pPr>
            <a:lvl4pPr marL="1114412" indent="0">
              <a:buNone/>
              <a:defRPr sz="1625"/>
            </a:lvl4pPr>
            <a:lvl5pPr marL="1485882" indent="0">
              <a:buNone/>
              <a:defRPr sz="1625"/>
            </a:lvl5pPr>
            <a:lvl6pPr marL="1857354" indent="0">
              <a:buNone/>
              <a:defRPr sz="1625"/>
            </a:lvl6pPr>
            <a:lvl7pPr marL="2228824" indent="0">
              <a:buNone/>
              <a:defRPr sz="1625"/>
            </a:lvl7pPr>
            <a:lvl8pPr marL="2600295" indent="0">
              <a:buNone/>
              <a:defRPr sz="1625"/>
            </a:lvl8pPr>
            <a:lvl9pPr marL="2971766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459" y="2266950"/>
            <a:ext cx="3448388" cy="4199805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D219-9E6E-4AF7-9720-C9FBDAC8A72B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E08F-20D7-443A-A5FF-369FCFB2AF3D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331" y="402314"/>
            <a:ext cx="2305422" cy="640378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64" y="402314"/>
            <a:ext cx="6782619" cy="640378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DA2B-EA5F-4457-A524-91727B5CA4F6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9D32-A7F0-4006-8B92-375D2101C7F4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496" y="1883886"/>
            <a:ext cx="9221689" cy="314329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496" y="5056916"/>
            <a:ext cx="9221689" cy="1652984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41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41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2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7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E360-887C-498E-BC74-E67FE5DC568C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62" y="2011568"/>
            <a:ext cx="4544021" cy="479453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2731" y="2011568"/>
            <a:ext cx="4544021" cy="479453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B6A0-1A83-40A9-A219-81DDDF28B99D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59" y="402319"/>
            <a:ext cx="9221689" cy="146057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455" y="1852393"/>
            <a:ext cx="4523138" cy="907829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455" y="2760222"/>
            <a:ext cx="4523138" cy="405987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2731" y="1852393"/>
            <a:ext cx="4545413" cy="907829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2731" y="2760222"/>
            <a:ext cx="4545413" cy="405987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83CC-56B0-48F3-92C0-0A50D8DBF4D9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788-11AD-4B02-B555-DA83CFE718DB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2FAA-45D3-498D-BD46-B034BC29983F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10691813" cy="75565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5917-61E1-4024-BB8B-BC1C43EA0114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59" y="503767"/>
            <a:ext cx="3448388" cy="1763183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414" y="1088004"/>
            <a:ext cx="5412731" cy="5370013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459" y="2266950"/>
            <a:ext cx="3448388" cy="4199805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16F-6B04-4173-827C-4314B9AC46AE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065" y="402319"/>
            <a:ext cx="9221689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065" y="2011568"/>
            <a:ext cx="9221689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063" y="7003764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DEAE2-E9E3-4810-8632-13B8E4225BEE}" type="datetime1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1666" y="7003764"/>
            <a:ext cx="360848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1093" y="7003764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l" defTabSz="742941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6" indent="-185736" algn="l" defTabSz="742941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06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7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619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9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6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603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50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8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5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95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66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92457" y="1662456"/>
            <a:ext cx="828092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会社名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" y="-2583"/>
            <a:ext cx="10691813" cy="567711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6080" y="103208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4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会社概要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-2" y="7244347"/>
            <a:ext cx="10691813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20248" y="7319884"/>
            <a:ext cx="2451312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https://bizroute.net/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2CFCD0B-BCD7-DCA6-B718-AE8579C78C66}"/>
              </a:ext>
            </a:extLst>
          </p:cNvPr>
          <p:cNvCxnSpPr/>
          <p:nvPr/>
        </p:nvCxnSpPr>
        <p:spPr>
          <a:xfrm>
            <a:off x="986303" y="1509998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1BAE23BD-6EE0-E17D-DBE5-4358036B5011}"/>
              </a:ext>
            </a:extLst>
          </p:cNvPr>
          <p:cNvCxnSpPr/>
          <p:nvPr/>
        </p:nvCxnSpPr>
        <p:spPr>
          <a:xfrm>
            <a:off x="5669942" y="1509998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6E481CD-B21D-5578-86BB-96A7D1421838}"/>
              </a:ext>
            </a:extLst>
          </p:cNvPr>
          <p:cNvCxnSpPr/>
          <p:nvPr/>
        </p:nvCxnSpPr>
        <p:spPr>
          <a:xfrm>
            <a:off x="992455" y="2122066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918C922-8858-8F1B-6549-9376E474C4AE}"/>
              </a:ext>
            </a:extLst>
          </p:cNvPr>
          <p:cNvCxnSpPr/>
          <p:nvPr/>
        </p:nvCxnSpPr>
        <p:spPr>
          <a:xfrm>
            <a:off x="5777954" y="3087877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96E35C9-BF2D-28D7-B58C-560BA097E2AF}"/>
              </a:ext>
            </a:extLst>
          </p:cNvPr>
          <p:cNvCxnSpPr/>
          <p:nvPr/>
        </p:nvCxnSpPr>
        <p:spPr>
          <a:xfrm>
            <a:off x="998843" y="2698130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BC5843-8874-23A3-97D0-C8FBE302229E}"/>
              </a:ext>
            </a:extLst>
          </p:cNvPr>
          <p:cNvSpPr txBox="1"/>
          <p:nvPr/>
        </p:nvSpPr>
        <p:spPr>
          <a:xfrm>
            <a:off x="1042346" y="2251121"/>
            <a:ext cx="92668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代表者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3AEB3530-4CAA-6750-B5D9-A0FB27110AD0}"/>
              </a:ext>
            </a:extLst>
          </p:cNvPr>
          <p:cNvCxnSpPr/>
          <p:nvPr/>
        </p:nvCxnSpPr>
        <p:spPr>
          <a:xfrm>
            <a:off x="986303" y="3598230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AFFCFF-D7AC-09ED-8E7C-D83212878C68}"/>
              </a:ext>
            </a:extLst>
          </p:cNvPr>
          <p:cNvSpPr txBox="1"/>
          <p:nvPr/>
        </p:nvSpPr>
        <p:spPr>
          <a:xfrm>
            <a:off x="1042347" y="2840290"/>
            <a:ext cx="92668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所在地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5416FD60-71B7-003B-53FF-8C35046F0DA2}"/>
              </a:ext>
            </a:extLst>
          </p:cNvPr>
          <p:cNvCxnSpPr/>
          <p:nvPr/>
        </p:nvCxnSpPr>
        <p:spPr>
          <a:xfrm>
            <a:off x="986303" y="4174294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402FB85-275F-C3F4-0F54-1CFDE12FEFF4}"/>
              </a:ext>
            </a:extLst>
          </p:cNvPr>
          <p:cNvSpPr txBox="1"/>
          <p:nvPr/>
        </p:nvSpPr>
        <p:spPr>
          <a:xfrm>
            <a:off x="1042346" y="3737775"/>
            <a:ext cx="92668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資本金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CA009F6-81D0-D94B-E217-F8B73EE764FF}"/>
              </a:ext>
            </a:extLst>
          </p:cNvPr>
          <p:cNvCxnSpPr/>
          <p:nvPr/>
        </p:nvCxnSpPr>
        <p:spPr>
          <a:xfrm>
            <a:off x="998843" y="4750358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A0E9E99-FBD5-F763-CC97-58A13CCEA935}"/>
              </a:ext>
            </a:extLst>
          </p:cNvPr>
          <p:cNvSpPr txBox="1"/>
          <p:nvPr/>
        </p:nvSpPr>
        <p:spPr>
          <a:xfrm>
            <a:off x="1051177" y="4313841"/>
            <a:ext cx="92668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設立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EC629B5E-45D4-48D9-9383-B534E0D56FCD}"/>
              </a:ext>
            </a:extLst>
          </p:cNvPr>
          <p:cNvCxnSpPr/>
          <p:nvPr/>
        </p:nvCxnSpPr>
        <p:spPr>
          <a:xfrm>
            <a:off x="986303" y="5362426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2A92545-53BB-F940-5D42-23D8283970D3}"/>
              </a:ext>
            </a:extLst>
          </p:cNvPr>
          <p:cNvSpPr txBox="1"/>
          <p:nvPr/>
        </p:nvSpPr>
        <p:spPr>
          <a:xfrm>
            <a:off x="1054298" y="4889902"/>
            <a:ext cx="92668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決算期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8C7F6D0-B8AB-EE19-D2CF-825AFF38A9F5}"/>
              </a:ext>
            </a:extLst>
          </p:cNvPr>
          <p:cNvCxnSpPr/>
          <p:nvPr/>
        </p:nvCxnSpPr>
        <p:spPr>
          <a:xfrm>
            <a:off x="1042344" y="6010498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EFC0BE5-E0BC-A587-0207-6124917B7372}"/>
              </a:ext>
            </a:extLst>
          </p:cNvPr>
          <p:cNvSpPr txBox="1"/>
          <p:nvPr/>
        </p:nvSpPr>
        <p:spPr>
          <a:xfrm>
            <a:off x="1060009" y="5511327"/>
            <a:ext cx="92668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従業員数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845A871-30E8-4141-DB01-6FC64039CCE6}"/>
              </a:ext>
            </a:extLst>
          </p:cNvPr>
          <p:cNvSpPr txBox="1"/>
          <p:nvPr/>
        </p:nvSpPr>
        <p:spPr>
          <a:xfrm>
            <a:off x="5672200" y="1665351"/>
            <a:ext cx="92668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事業内容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294DF29-9793-CB24-5067-B861039D23DC}"/>
              </a:ext>
            </a:extLst>
          </p:cNvPr>
          <p:cNvCxnSpPr/>
          <p:nvPr/>
        </p:nvCxnSpPr>
        <p:spPr>
          <a:xfrm>
            <a:off x="5769243" y="4927765"/>
            <a:ext cx="39244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08539E0-1EDB-8B4B-361E-A806E168EEAB}"/>
              </a:ext>
            </a:extLst>
          </p:cNvPr>
          <p:cNvSpPr txBox="1"/>
          <p:nvPr/>
        </p:nvSpPr>
        <p:spPr>
          <a:xfrm>
            <a:off x="6933858" y="6096898"/>
            <a:ext cx="169205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株式会社〇△□</a:t>
            </a:r>
            <a:endParaRPr lang="en-US" altLang="ja-JP" sz="1462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C756CD8-67CA-DC9D-1063-DCB225AF39F7}"/>
              </a:ext>
            </a:extLst>
          </p:cNvPr>
          <p:cNvSpPr txBox="1"/>
          <p:nvPr/>
        </p:nvSpPr>
        <p:spPr>
          <a:xfrm>
            <a:off x="6813360" y="1657227"/>
            <a:ext cx="1808781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Web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制作 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 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開発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E58E8DF-5DC5-01DF-9806-021CF95074C0}"/>
              </a:ext>
            </a:extLst>
          </p:cNvPr>
          <p:cNvSpPr txBox="1"/>
          <p:nvPr/>
        </p:nvSpPr>
        <p:spPr>
          <a:xfrm>
            <a:off x="6813359" y="1994267"/>
            <a:ext cx="1808781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デザイン 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 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印刷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ACE6FF7-3EB0-372D-AAE8-43BCABADAD15}"/>
              </a:ext>
            </a:extLst>
          </p:cNvPr>
          <p:cNvSpPr txBox="1"/>
          <p:nvPr/>
        </p:nvSpPr>
        <p:spPr>
          <a:xfrm>
            <a:off x="6813360" y="2329237"/>
            <a:ext cx="2348841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デジタルマーケティング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3229054-5C19-47DB-5EA0-8263FDB3D5C4}"/>
              </a:ext>
            </a:extLst>
          </p:cNvPr>
          <p:cNvSpPr txBox="1"/>
          <p:nvPr/>
        </p:nvSpPr>
        <p:spPr>
          <a:xfrm>
            <a:off x="6813360" y="2645723"/>
            <a:ext cx="2348841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出版 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 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情報誌作成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044847F-77CD-3652-A391-AC76E049DD33}"/>
              </a:ext>
            </a:extLst>
          </p:cNvPr>
          <p:cNvSpPr txBox="1"/>
          <p:nvPr/>
        </p:nvSpPr>
        <p:spPr>
          <a:xfrm>
            <a:off x="6827070" y="3269237"/>
            <a:ext cx="2047228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株式会社〇〇〇〇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9573C4A-E9B7-8EB3-14A1-58E2ADE7928F}"/>
              </a:ext>
            </a:extLst>
          </p:cNvPr>
          <p:cNvSpPr txBox="1"/>
          <p:nvPr/>
        </p:nvSpPr>
        <p:spPr>
          <a:xfrm>
            <a:off x="6856283" y="3611249"/>
            <a:ext cx="2047228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株式会社〇〇〇〇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02B374A-0FDB-83FC-1DF9-2C39CF06BA3D}"/>
              </a:ext>
            </a:extLst>
          </p:cNvPr>
          <p:cNvSpPr txBox="1"/>
          <p:nvPr/>
        </p:nvSpPr>
        <p:spPr>
          <a:xfrm>
            <a:off x="6858463" y="3936229"/>
            <a:ext cx="2047228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株式会社〇〇〇〇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A1B9ECD-B98D-5CC8-277B-63A808E11FD4}"/>
              </a:ext>
            </a:extLst>
          </p:cNvPr>
          <p:cNvSpPr txBox="1"/>
          <p:nvPr/>
        </p:nvSpPr>
        <p:spPr>
          <a:xfrm>
            <a:off x="6856283" y="4276312"/>
            <a:ext cx="2047228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株式会社〇〇〇〇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85348E3-CA78-ADDB-277B-054F56E5A27E}"/>
              </a:ext>
            </a:extLst>
          </p:cNvPr>
          <p:cNvSpPr txBox="1"/>
          <p:nvPr/>
        </p:nvSpPr>
        <p:spPr>
          <a:xfrm>
            <a:off x="2069681" y="1652158"/>
            <a:ext cx="1896463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株式会社〇△□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827C585-C356-6702-A33D-5E329DAD4B8D}"/>
              </a:ext>
            </a:extLst>
          </p:cNvPr>
          <p:cNvSpPr txBox="1"/>
          <p:nvPr/>
        </p:nvSpPr>
        <p:spPr>
          <a:xfrm>
            <a:off x="2069676" y="2249107"/>
            <a:ext cx="2196110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代表取締役 山田 太郎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224A1FE-B673-46AC-2D5C-9BA0F4C6D50B}"/>
              </a:ext>
            </a:extLst>
          </p:cNvPr>
          <p:cNvSpPr txBox="1"/>
          <p:nvPr/>
        </p:nvSpPr>
        <p:spPr>
          <a:xfrm>
            <a:off x="2069678" y="2838186"/>
            <a:ext cx="2700166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東京都千代田区八段南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1-1-1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72C9B8D-0808-40F7-E45B-D7E5C0C89750}"/>
              </a:ext>
            </a:extLst>
          </p:cNvPr>
          <p:cNvSpPr txBox="1"/>
          <p:nvPr/>
        </p:nvSpPr>
        <p:spPr>
          <a:xfrm>
            <a:off x="2070455" y="3159285"/>
            <a:ext cx="2700166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〇△□ビル 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階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45549C3-F7A7-A46E-E117-888C32887868}"/>
              </a:ext>
            </a:extLst>
          </p:cNvPr>
          <p:cNvSpPr txBox="1"/>
          <p:nvPr/>
        </p:nvSpPr>
        <p:spPr>
          <a:xfrm>
            <a:off x="2069676" y="3719777"/>
            <a:ext cx="2196110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3,600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864A3C3-D978-B96F-5125-547B4CD1EBC2}"/>
              </a:ext>
            </a:extLst>
          </p:cNvPr>
          <p:cNvSpPr txBox="1"/>
          <p:nvPr/>
        </p:nvSpPr>
        <p:spPr>
          <a:xfrm>
            <a:off x="2069676" y="4316454"/>
            <a:ext cx="2196110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1992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 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 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BBFE8EC-7381-5EAE-CB4F-5D9060E0AA08}"/>
              </a:ext>
            </a:extLst>
          </p:cNvPr>
          <p:cNvSpPr txBox="1"/>
          <p:nvPr/>
        </p:nvSpPr>
        <p:spPr>
          <a:xfrm>
            <a:off x="2069676" y="4889661"/>
            <a:ext cx="2196110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B8407AD-D176-C24D-7333-49EA314F9349}"/>
              </a:ext>
            </a:extLst>
          </p:cNvPr>
          <p:cNvSpPr txBox="1"/>
          <p:nvPr/>
        </p:nvSpPr>
        <p:spPr>
          <a:xfrm>
            <a:off x="2069678" y="5501726"/>
            <a:ext cx="2700166" cy="31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950"/>
              </a:spcAft>
            </a:pP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56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名（他、臨時雇用者 </a:t>
            </a:r>
            <a:r>
              <a:rPr lang="en-US" altLang="ja-JP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21</a:t>
            </a:r>
            <a:r>
              <a:rPr lang="ja-JP" altLang="en-US" sz="1462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名）</a:t>
            </a:r>
            <a:endParaRPr lang="en-US" altLang="ja-JP" sz="1462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50" name="グラフィックス 49" descr="森林の光景">
            <a:extLst>
              <a:ext uri="{FF2B5EF4-FFF2-40B4-BE49-F238E27FC236}">
                <a16:creationId xmlns:a16="http://schemas.microsoft.com/office/drawing/2014/main" id="{1EF34745-6CED-0EEC-5D42-7A10CCE44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6662" y="5298503"/>
            <a:ext cx="802134" cy="80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91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N-B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2022-10-27T06:15:52Z</dcterms:modified>
</cp:coreProperties>
</file>