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BC"/>
    <a:srgbClr val="E03253"/>
    <a:srgbClr val="E032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98" d="100"/>
          <a:sy n="98" d="100"/>
        </p:scale>
        <p:origin x="108" y="3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8484" y="56841"/>
            <a:ext cx="3564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3C</a:t>
            </a:r>
            <a:r>
              <a:rPr kumimoji="1" lang="ja-JP" altLang="en-US" sz="24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分析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2B66E7D-68BC-4D00-9917-3EAE82096367}"/>
              </a:ext>
            </a:extLst>
          </p:cNvPr>
          <p:cNvSpPr/>
          <p:nvPr/>
        </p:nvSpPr>
        <p:spPr>
          <a:xfrm>
            <a:off x="1050278" y="1074897"/>
            <a:ext cx="1908212" cy="396044"/>
          </a:xfrm>
          <a:prstGeom prst="rect">
            <a:avLst/>
          </a:prstGeom>
          <a:solidFill>
            <a:srgbClr val="0071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顧客</a:t>
            </a:r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E1E6978-B51E-4F39-B5EB-46303775B52E}"/>
              </a:ext>
            </a:extLst>
          </p:cNvPr>
          <p:cNvSpPr/>
          <p:nvPr/>
        </p:nvSpPr>
        <p:spPr>
          <a:xfrm>
            <a:off x="3908884" y="1070458"/>
            <a:ext cx="1908212" cy="396044"/>
          </a:xfrm>
          <a:prstGeom prst="rect">
            <a:avLst/>
          </a:prstGeom>
          <a:solidFill>
            <a:srgbClr val="0071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自社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04FBFD8-4941-4539-A2E8-B2782EB6EB12}"/>
              </a:ext>
            </a:extLst>
          </p:cNvPr>
          <p:cNvSpPr/>
          <p:nvPr/>
        </p:nvSpPr>
        <p:spPr>
          <a:xfrm>
            <a:off x="6681192" y="1070458"/>
            <a:ext cx="1908212" cy="396044"/>
          </a:xfrm>
          <a:prstGeom prst="rect">
            <a:avLst/>
          </a:prstGeom>
          <a:solidFill>
            <a:srgbClr val="0071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競合</a:t>
            </a:r>
          </a:p>
        </p:txBody>
      </p:sp>
      <p:sp>
        <p:nvSpPr>
          <p:cNvPr id="4" name="矢印: 下 3">
            <a:extLst>
              <a:ext uri="{FF2B5EF4-FFF2-40B4-BE49-F238E27FC236}">
                <a16:creationId xmlns:a16="http://schemas.microsoft.com/office/drawing/2014/main" id="{B4ED10AF-EFD1-41F6-AB2B-7135834779D5}"/>
              </a:ext>
            </a:extLst>
          </p:cNvPr>
          <p:cNvSpPr/>
          <p:nvPr/>
        </p:nvSpPr>
        <p:spPr>
          <a:xfrm>
            <a:off x="4709973" y="3991248"/>
            <a:ext cx="486054" cy="430850"/>
          </a:xfrm>
          <a:prstGeom prst="downArrow">
            <a:avLst/>
          </a:prstGeom>
          <a:solidFill>
            <a:srgbClr val="0071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1D3A273D-CE65-4B78-BE8B-FF59BDE2A2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321404"/>
              </p:ext>
            </p:extLst>
          </p:nvPr>
        </p:nvGraphicFramePr>
        <p:xfrm>
          <a:off x="1088624" y="4607268"/>
          <a:ext cx="7565363" cy="181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5363">
                  <a:extLst>
                    <a:ext uri="{9D8B030D-6E8A-4147-A177-3AD203B41FA5}">
                      <a16:colId xmlns:a16="http://schemas.microsoft.com/office/drawing/2014/main" val="1337057079"/>
                    </a:ext>
                  </a:extLst>
                </a:gridCol>
              </a:tblGrid>
              <a:tr h="4059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分析結果</a:t>
                      </a:r>
                    </a:p>
                  </a:txBody>
                  <a:tcPr>
                    <a:solidFill>
                      <a:srgbClr val="007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387442"/>
                  </a:ext>
                </a:extLst>
              </a:tr>
              <a:tr h="1411772"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955116"/>
                  </a:ext>
                </a:extLst>
              </a:tr>
            </a:tbl>
          </a:graphicData>
        </a:graphic>
      </p:graphicFrame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C60CB8D-51B6-4156-A99C-70E46532E586}"/>
              </a:ext>
            </a:extLst>
          </p:cNvPr>
          <p:cNvSpPr/>
          <p:nvPr/>
        </p:nvSpPr>
        <p:spPr>
          <a:xfrm>
            <a:off x="888260" y="1641765"/>
            <a:ext cx="2304256" cy="21648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kumimoji="1"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70D982C-5196-4E6C-B737-2209CAA7B922}"/>
              </a:ext>
            </a:extLst>
          </p:cNvPr>
          <p:cNvSpPr/>
          <p:nvPr/>
        </p:nvSpPr>
        <p:spPr>
          <a:xfrm>
            <a:off x="3750578" y="1641765"/>
            <a:ext cx="2304256" cy="21648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E3FBD83-98E6-40C6-BF00-A9AE81315BB6}"/>
              </a:ext>
            </a:extLst>
          </p:cNvPr>
          <p:cNvSpPr/>
          <p:nvPr/>
        </p:nvSpPr>
        <p:spPr>
          <a:xfrm>
            <a:off x="6497460" y="1646638"/>
            <a:ext cx="2304256" cy="21648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16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2020-05-28T07:23:40Z</dcterms:created>
  <dcterms:modified xsi:type="dcterms:W3CDTF">2021-12-27T03:20:53Z</dcterms:modified>
</cp:coreProperties>
</file>