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C"/>
    <a:srgbClr val="E03253"/>
    <a:srgbClr val="E032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8" d="100"/>
          <a:sy n="98" d="100"/>
        </p:scale>
        <p:origin x="108" y="3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484" y="56841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3C</a:t>
            </a:r>
            <a:r>
              <a:rPr kumimoji="1" lang="ja-JP" altLang="en-US" sz="24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分析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902869"/>
              </p:ext>
            </p:extLst>
          </p:nvPr>
        </p:nvGraphicFramePr>
        <p:xfrm>
          <a:off x="1136576" y="1412776"/>
          <a:ext cx="7848871" cy="453650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73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Company</a:t>
                      </a: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自社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Competitor</a:t>
                      </a: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競合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Customer</a:t>
                      </a:r>
                    </a:p>
                    <a:p>
                      <a:pPr algn="ctr"/>
                      <a:r>
                        <a:rPr kumimoji="1" lang="ja-JP" altLang="en-US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顧客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9203">
                <a:tc>
                  <a:txBody>
                    <a:bodyPr/>
                    <a:lstStyle/>
                    <a:p>
                      <a:pPr algn="l"/>
                      <a:endParaRPr kumimoji="1" lang="en-US" altLang="ja-JP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17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2020-05-28T07:23:40Z</dcterms:created>
  <dcterms:modified xsi:type="dcterms:W3CDTF">2021-12-27T03:04:28Z</dcterms:modified>
</cp:coreProperties>
</file>