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EC8"/>
    <a:srgbClr val="F5E7B3"/>
    <a:srgbClr val="FEF3E2"/>
    <a:srgbClr val="F5EFB2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77" d="100"/>
          <a:sy n="77" d="100"/>
        </p:scale>
        <p:origin x="120" y="91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3C</a:t>
            </a:r>
            <a:r>
              <a:rPr kumimoji="1" lang="ja-JP" altLang="en-US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分析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536873" y="1383568"/>
            <a:ext cx="2556284" cy="16141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36873" y="951519"/>
            <a:ext cx="2556284" cy="43204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44845" y="982877"/>
            <a:ext cx="712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18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自社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841567" y="4242560"/>
            <a:ext cx="2556284" cy="16141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841567" y="3810511"/>
            <a:ext cx="2556284" cy="43204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19728" y="3854344"/>
            <a:ext cx="694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18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競合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6285148" y="4242560"/>
            <a:ext cx="2556284" cy="16141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285148" y="3810511"/>
            <a:ext cx="2556284" cy="43204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233813" y="3841869"/>
            <a:ext cx="65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顧客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741513" y="1527583"/>
            <a:ext cx="2140403" cy="392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59517" y="1563711"/>
            <a:ext cx="1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強み</a:t>
            </a:r>
            <a:r>
              <a:rPr lang="en-US" altLang="ja-JP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</a:t>
            </a:r>
            <a:r>
              <a:rPr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弱み</a:t>
            </a:r>
            <a:endParaRPr kumimoji="1" lang="ja-JP" altLang="en-US" sz="1600" b="1" spc="18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7A34EFE-9AE8-40C1-8C84-14D829B6E86C}"/>
              </a:ext>
            </a:extLst>
          </p:cNvPr>
          <p:cNvSpPr/>
          <p:nvPr/>
        </p:nvSpPr>
        <p:spPr>
          <a:xfrm>
            <a:off x="3738234" y="1983220"/>
            <a:ext cx="2140403" cy="392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6ECE4C3-4253-4E5C-9DE5-BB1AF1021800}"/>
              </a:ext>
            </a:extLst>
          </p:cNvPr>
          <p:cNvSpPr txBox="1"/>
          <p:nvPr/>
        </p:nvSpPr>
        <p:spPr>
          <a:xfrm>
            <a:off x="4534060" y="2005062"/>
            <a:ext cx="635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評価</a:t>
            </a:r>
            <a:endParaRPr kumimoji="1" lang="ja-JP" altLang="en-US" sz="1600" b="1" spc="18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9FD75C9-B716-448B-AF33-80B50328CDE7}"/>
              </a:ext>
            </a:extLst>
          </p:cNvPr>
          <p:cNvSpPr/>
          <p:nvPr/>
        </p:nvSpPr>
        <p:spPr>
          <a:xfrm>
            <a:off x="3738234" y="2439693"/>
            <a:ext cx="2140403" cy="392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C0BAB9A-BCF7-4F7D-A853-E28FA8003FF8}"/>
              </a:ext>
            </a:extLst>
          </p:cNvPr>
          <p:cNvSpPr txBox="1"/>
          <p:nvPr/>
        </p:nvSpPr>
        <p:spPr>
          <a:xfrm>
            <a:off x="4320399" y="2468830"/>
            <a:ext cx="1092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リソース</a:t>
            </a:r>
            <a:endParaRPr kumimoji="1" lang="ja-JP" altLang="en-US" sz="1600" b="1" spc="18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8025741C-EE6F-4160-9580-3D485B63FA89}"/>
              </a:ext>
            </a:extLst>
          </p:cNvPr>
          <p:cNvSpPr/>
          <p:nvPr/>
        </p:nvSpPr>
        <p:spPr>
          <a:xfrm>
            <a:off x="1062833" y="4386575"/>
            <a:ext cx="2140403" cy="392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5308E54-1C38-483C-AFB9-B64EF30C6592}"/>
              </a:ext>
            </a:extLst>
          </p:cNvPr>
          <p:cNvSpPr txBox="1"/>
          <p:nvPr/>
        </p:nvSpPr>
        <p:spPr>
          <a:xfrm>
            <a:off x="1512760" y="4422703"/>
            <a:ext cx="1350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市場シェア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23D6297F-FAEF-4E18-95DD-16CEA4375169}"/>
              </a:ext>
            </a:extLst>
          </p:cNvPr>
          <p:cNvSpPr/>
          <p:nvPr/>
        </p:nvSpPr>
        <p:spPr>
          <a:xfrm>
            <a:off x="1059554" y="4842212"/>
            <a:ext cx="2140403" cy="392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1773619-2CB3-4855-9046-0F8FD15562E9}"/>
              </a:ext>
            </a:extLst>
          </p:cNvPr>
          <p:cNvSpPr txBox="1"/>
          <p:nvPr/>
        </p:nvSpPr>
        <p:spPr>
          <a:xfrm>
            <a:off x="1526524" y="4864054"/>
            <a:ext cx="1222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強み</a:t>
            </a:r>
            <a:r>
              <a:rPr kumimoji="1" lang="en-US" altLang="ja-JP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</a:t>
            </a:r>
            <a:r>
              <a:rPr kumimoji="1"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弱み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A16858FD-77B7-4C21-BA79-B0C86D5F691F}"/>
              </a:ext>
            </a:extLst>
          </p:cNvPr>
          <p:cNvSpPr/>
          <p:nvPr/>
        </p:nvSpPr>
        <p:spPr>
          <a:xfrm>
            <a:off x="1059554" y="5298685"/>
            <a:ext cx="2140403" cy="392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79D85794-E848-4C9B-A0A3-7A0A21BF72F7}"/>
              </a:ext>
            </a:extLst>
          </p:cNvPr>
          <p:cNvSpPr txBox="1"/>
          <p:nvPr/>
        </p:nvSpPr>
        <p:spPr>
          <a:xfrm>
            <a:off x="1641719" y="5327822"/>
            <a:ext cx="1092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リソース</a:t>
            </a:r>
            <a:endParaRPr kumimoji="1" lang="ja-JP" altLang="en-US" sz="1600" b="1" spc="18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9B20302-F68A-4953-8E5E-AFF288232A1A}"/>
              </a:ext>
            </a:extLst>
          </p:cNvPr>
          <p:cNvSpPr/>
          <p:nvPr/>
        </p:nvSpPr>
        <p:spPr>
          <a:xfrm>
            <a:off x="6507273" y="4386575"/>
            <a:ext cx="2140403" cy="392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55241CF-5F02-498F-AF5E-DF942F8C4C30}"/>
              </a:ext>
            </a:extLst>
          </p:cNvPr>
          <p:cNvSpPr txBox="1"/>
          <p:nvPr/>
        </p:nvSpPr>
        <p:spPr>
          <a:xfrm>
            <a:off x="7183752" y="4410792"/>
            <a:ext cx="867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顧客層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A5458BAE-B2EF-4939-9673-E1E0BCF536B9}"/>
              </a:ext>
            </a:extLst>
          </p:cNvPr>
          <p:cNvSpPr/>
          <p:nvPr/>
        </p:nvSpPr>
        <p:spPr>
          <a:xfrm>
            <a:off x="6503994" y="4842212"/>
            <a:ext cx="2140403" cy="392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3B38A30-CE75-494E-A14E-D5EEF6DC1ECB}"/>
              </a:ext>
            </a:extLst>
          </p:cNvPr>
          <p:cNvSpPr txBox="1"/>
          <p:nvPr/>
        </p:nvSpPr>
        <p:spPr>
          <a:xfrm>
            <a:off x="7071221" y="4877742"/>
            <a:ext cx="1092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購買行動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78155F7-AD45-4891-AFF4-957A1723E5F0}"/>
              </a:ext>
            </a:extLst>
          </p:cNvPr>
          <p:cNvSpPr/>
          <p:nvPr/>
        </p:nvSpPr>
        <p:spPr>
          <a:xfrm>
            <a:off x="6503994" y="5298685"/>
            <a:ext cx="2140403" cy="392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92AB2E5-85C6-45D7-9C6E-AFC67F5020F5}"/>
              </a:ext>
            </a:extLst>
          </p:cNvPr>
          <p:cNvSpPr txBox="1"/>
          <p:nvPr/>
        </p:nvSpPr>
        <p:spPr>
          <a:xfrm>
            <a:off x="6937128" y="5327822"/>
            <a:ext cx="136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1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顧客ニーズ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4693D922-E8FF-4A00-9FFC-C39B3A07EA07}"/>
              </a:ext>
            </a:extLst>
          </p:cNvPr>
          <p:cNvCxnSpPr>
            <a:cxnSpLocks/>
          </p:cNvCxnSpPr>
          <p:nvPr/>
        </p:nvCxnSpPr>
        <p:spPr>
          <a:xfrm flipH="1">
            <a:off x="2632752" y="3041660"/>
            <a:ext cx="648181" cy="61729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E175150F-96BD-487A-AE85-DB5B44E279B0}"/>
              </a:ext>
            </a:extLst>
          </p:cNvPr>
          <p:cNvCxnSpPr>
            <a:cxnSpLocks/>
          </p:cNvCxnSpPr>
          <p:nvPr/>
        </p:nvCxnSpPr>
        <p:spPr>
          <a:xfrm flipH="1" flipV="1">
            <a:off x="4247314" y="4831291"/>
            <a:ext cx="1108020" cy="21842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9DDBF637-13E0-4A20-97C6-81F3A820FB51}"/>
              </a:ext>
            </a:extLst>
          </p:cNvPr>
          <p:cNvCxnSpPr>
            <a:cxnSpLocks/>
          </p:cNvCxnSpPr>
          <p:nvPr/>
        </p:nvCxnSpPr>
        <p:spPr>
          <a:xfrm flipH="1" flipV="1">
            <a:off x="6302560" y="2997701"/>
            <a:ext cx="574528" cy="64337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30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2020-05-28T08:52:23Z</dcterms:created>
  <dcterms:modified xsi:type="dcterms:W3CDTF">2021-12-27T03:01:12Z</dcterms:modified>
</cp:coreProperties>
</file>