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1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98" d="100"/>
          <a:sy n="98" d="100"/>
        </p:scale>
        <p:origin x="108" y="3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3547340" y="793384"/>
            <a:ext cx="2233752" cy="2123281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4" name="直線矢印コネクタ 3"/>
          <p:cNvCxnSpPr>
            <a:cxnSpLocks/>
            <a:stCxn id="17" idx="7"/>
            <a:endCxn id="2" idx="3"/>
          </p:cNvCxnSpPr>
          <p:nvPr/>
        </p:nvCxnSpPr>
        <p:spPr>
          <a:xfrm flipV="1">
            <a:off x="3214549" y="2605718"/>
            <a:ext cx="659916" cy="1372587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cxnSpLocks/>
          </p:cNvCxnSpPr>
          <p:nvPr/>
        </p:nvCxnSpPr>
        <p:spPr>
          <a:xfrm>
            <a:off x="3537635" y="4723105"/>
            <a:ext cx="2260320" cy="12229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>
            <a:cxnSpLocks/>
            <a:stCxn id="2" idx="5"/>
            <a:endCxn id="18" idx="1"/>
          </p:cNvCxnSpPr>
          <p:nvPr/>
        </p:nvCxnSpPr>
        <p:spPr>
          <a:xfrm>
            <a:off x="5453967" y="2605718"/>
            <a:ext cx="671113" cy="1414258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3C</a:t>
            </a:r>
            <a:r>
              <a:rPr kumimoji="1" lang="ja-JP" altLang="en-US" sz="24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分析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17" name="円/楕円 1">
            <a:extLst>
              <a:ext uri="{FF2B5EF4-FFF2-40B4-BE49-F238E27FC236}">
                <a16:creationId xmlns:a16="http://schemas.microsoft.com/office/drawing/2014/main" id="{ACDAD710-5FA6-4EDE-9223-091428EAB368}"/>
              </a:ext>
            </a:extLst>
          </p:cNvPr>
          <p:cNvSpPr/>
          <p:nvPr/>
        </p:nvSpPr>
        <p:spPr>
          <a:xfrm>
            <a:off x="1307922" y="3667358"/>
            <a:ext cx="2233752" cy="2123281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円/楕円 1">
            <a:extLst>
              <a:ext uri="{FF2B5EF4-FFF2-40B4-BE49-F238E27FC236}">
                <a16:creationId xmlns:a16="http://schemas.microsoft.com/office/drawing/2014/main" id="{0FFE81FE-131C-4450-8598-51DC688752C2}"/>
              </a:ext>
            </a:extLst>
          </p:cNvPr>
          <p:cNvSpPr/>
          <p:nvPr/>
        </p:nvSpPr>
        <p:spPr>
          <a:xfrm>
            <a:off x="5797955" y="3709029"/>
            <a:ext cx="2233752" cy="2123281"/>
          </a:xfrm>
          <a:prstGeom prst="ellipse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834666B4-E59D-4362-B650-5CF9EE98593E}"/>
              </a:ext>
            </a:extLst>
          </p:cNvPr>
          <p:cNvSpPr txBox="1"/>
          <p:nvPr/>
        </p:nvSpPr>
        <p:spPr>
          <a:xfrm>
            <a:off x="3862751" y="1439525"/>
            <a:ext cx="1602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自社</a:t>
            </a:r>
            <a:r>
              <a:rPr kumimoji="1" lang="en-US" altLang="ja-JP" sz="2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Company</a:t>
            </a:r>
            <a:endParaRPr kumimoji="1" lang="ja-JP" altLang="en-US" sz="2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376C17F-E1B7-4DD4-AE63-4AADCAF83C17}"/>
              </a:ext>
            </a:extLst>
          </p:cNvPr>
          <p:cNvSpPr txBox="1"/>
          <p:nvPr/>
        </p:nvSpPr>
        <p:spPr>
          <a:xfrm>
            <a:off x="1633506" y="4355170"/>
            <a:ext cx="15887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顧客</a:t>
            </a:r>
            <a:endParaRPr kumimoji="1" lang="en-US" altLang="ja-JP" sz="2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en-US" altLang="ja-JP" sz="2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Customer</a:t>
            </a:r>
            <a:endParaRPr kumimoji="1" lang="ja-JP" altLang="en-US" sz="2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26A98FD-414D-4BCF-8D21-09863A62A43C}"/>
              </a:ext>
            </a:extLst>
          </p:cNvPr>
          <p:cNvSpPr txBox="1"/>
          <p:nvPr/>
        </p:nvSpPr>
        <p:spPr>
          <a:xfrm>
            <a:off x="6020083" y="4307606"/>
            <a:ext cx="18001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競合</a:t>
            </a:r>
            <a:endParaRPr kumimoji="1" lang="en-US" altLang="ja-JP" sz="2400" b="1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en-US" altLang="ja-JP" sz="2400" dirty="0">
                <a:solidFill>
                  <a:schemeClr val="bg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Competitor</a:t>
            </a:r>
            <a:endParaRPr kumimoji="1" lang="ja-JP" altLang="en-US" sz="2400" dirty="0">
              <a:solidFill>
                <a:schemeClr val="bg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17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2020-05-28T08:55:53Z</dcterms:created>
  <dcterms:modified xsi:type="dcterms:W3CDTF">2021-12-27T02:20:43Z</dcterms:modified>
</cp:coreProperties>
</file>