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7" d="100"/>
          <a:sy n="77" d="100"/>
        </p:scale>
        <p:origin x="10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2019/12/28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796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2019/12/28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393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2019/12/28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8226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2019/12/28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137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2019/12/28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6885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2019/12/28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8595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2019/12/28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274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2019/12/28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4077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2019/12/28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0631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2019/12/28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504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2019/12/28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132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0A41D-E4C8-4F31-80A7-5705279C2297}" type="datetimeFigureOut">
              <a:rPr kumimoji="1" lang="ja-JP" altLang="en-US" smtClean="0"/>
              <a:t>2019/12/28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8839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雲 3"/>
          <p:cNvSpPr/>
          <p:nvPr/>
        </p:nvSpPr>
        <p:spPr>
          <a:xfrm>
            <a:off x="659664" y="972657"/>
            <a:ext cx="1083733" cy="677333"/>
          </a:xfrm>
          <a:prstGeom prst="clou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33735" y="624925"/>
            <a:ext cx="8426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smtClean="0">
                <a:latin typeface="Arial" panose="020B0604020202020204" pitchFamily="34" charset="0"/>
                <a:cs typeface="Arial" panose="020B0604020202020204" pitchFamily="34" charset="0"/>
              </a:rPr>
              <a:t>Internet</a:t>
            </a:r>
            <a:endParaRPr kumimoji="1" lang="ja-JP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705925" y="1572238"/>
            <a:ext cx="8466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smtClean="0">
                <a:latin typeface="Arial" panose="020B0604020202020204" pitchFamily="34" charset="0"/>
                <a:cs typeface="Arial" panose="020B0604020202020204" pitchFamily="34" charset="0"/>
              </a:rPr>
              <a:t>Router</a:t>
            </a:r>
            <a:endParaRPr kumimoji="1" lang="ja-JP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176889" y="219075"/>
            <a:ext cx="7247467" cy="28653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4154311" y="3429001"/>
            <a:ext cx="7247467" cy="30031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17" name="グループ化 16"/>
          <p:cNvGrpSpPr/>
          <p:nvPr/>
        </p:nvGrpSpPr>
        <p:grpSpPr>
          <a:xfrm>
            <a:off x="4467456" y="1580444"/>
            <a:ext cx="959556" cy="293512"/>
            <a:chOff x="1625600" y="970844"/>
            <a:chExt cx="959556" cy="293512"/>
          </a:xfrm>
          <a:solidFill>
            <a:schemeClr val="bg1"/>
          </a:solidFill>
        </p:grpSpPr>
        <p:sp>
          <p:nvSpPr>
            <p:cNvPr id="12" name="正方形/長方形 11"/>
            <p:cNvSpPr/>
            <p:nvPr/>
          </p:nvSpPr>
          <p:spPr>
            <a:xfrm>
              <a:off x="1625600" y="970844"/>
              <a:ext cx="959556" cy="29351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1693332" y="1038577"/>
              <a:ext cx="158045" cy="1580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1907821" y="1038577"/>
              <a:ext cx="158045" cy="1580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2133598" y="1038577"/>
              <a:ext cx="158045" cy="1580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2359376" y="1038577"/>
              <a:ext cx="158045" cy="1580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6807201" y="801511"/>
            <a:ext cx="609599" cy="462845"/>
            <a:chOff x="1524000" y="925689"/>
            <a:chExt cx="711200" cy="587022"/>
          </a:xfrm>
          <a:solidFill>
            <a:schemeClr val="bg1"/>
          </a:solidFill>
        </p:grpSpPr>
        <p:sp>
          <p:nvSpPr>
            <p:cNvPr id="19" name="正方形/長方形 18"/>
            <p:cNvSpPr/>
            <p:nvPr/>
          </p:nvSpPr>
          <p:spPr>
            <a:xfrm>
              <a:off x="1648178" y="925689"/>
              <a:ext cx="440267" cy="37253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片側の 2 つの角を切り取った四角形 20"/>
            <p:cNvSpPr/>
            <p:nvPr/>
          </p:nvSpPr>
          <p:spPr>
            <a:xfrm>
              <a:off x="1524000" y="1298223"/>
              <a:ext cx="711200" cy="214488"/>
            </a:xfrm>
            <a:prstGeom prst="snip2Same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1727200" y="1016001"/>
              <a:ext cx="270933" cy="2032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6818490" y="2181266"/>
            <a:ext cx="609599" cy="462845"/>
            <a:chOff x="1524000" y="925689"/>
            <a:chExt cx="711200" cy="587022"/>
          </a:xfrm>
          <a:solidFill>
            <a:schemeClr val="bg1"/>
          </a:solidFill>
        </p:grpSpPr>
        <p:sp>
          <p:nvSpPr>
            <p:cNvPr id="25" name="正方形/長方形 24"/>
            <p:cNvSpPr/>
            <p:nvPr/>
          </p:nvSpPr>
          <p:spPr>
            <a:xfrm>
              <a:off x="1648178" y="925689"/>
              <a:ext cx="440267" cy="37253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片側の 2 つの角を切り取った四角形 25"/>
            <p:cNvSpPr/>
            <p:nvPr/>
          </p:nvSpPr>
          <p:spPr>
            <a:xfrm>
              <a:off x="1524000" y="1298223"/>
              <a:ext cx="711200" cy="214488"/>
            </a:xfrm>
            <a:prstGeom prst="snip2Same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1727200" y="1016001"/>
              <a:ext cx="270933" cy="2032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/>
          <p:cNvGrpSpPr/>
          <p:nvPr/>
        </p:nvGrpSpPr>
        <p:grpSpPr>
          <a:xfrm>
            <a:off x="8101500" y="801511"/>
            <a:ext cx="609599" cy="462845"/>
            <a:chOff x="1524000" y="925689"/>
            <a:chExt cx="711200" cy="587022"/>
          </a:xfrm>
          <a:solidFill>
            <a:schemeClr val="bg1"/>
          </a:solidFill>
        </p:grpSpPr>
        <p:sp>
          <p:nvSpPr>
            <p:cNvPr id="29" name="正方形/長方形 28"/>
            <p:cNvSpPr/>
            <p:nvPr/>
          </p:nvSpPr>
          <p:spPr>
            <a:xfrm>
              <a:off x="1648178" y="925689"/>
              <a:ext cx="440267" cy="37253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片側の 2 つの角を切り取った四角形 29"/>
            <p:cNvSpPr/>
            <p:nvPr/>
          </p:nvSpPr>
          <p:spPr>
            <a:xfrm>
              <a:off x="1524000" y="1298223"/>
              <a:ext cx="711200" cy="214488"/>
            </a:xfrm>
            <a:prstGeom prst="snip2Same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正方形/長方形 30"/>
            <p:cNvSpPr/>
            <p:nvPr/>
          </p:nvSpPr>
          <p:spPr>
            <a:xfrm>
              <a:off x="1727200" y="1016001"/>
              <a:ext cx="270933" cy="2032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2" name="グループ化 31"/>
          <p:cNvGrpSpPr/>
          <p:nvPr/>
        </p:nvGrpSpPr>
        <p:grpSpPr>
          <a:xfrm>
            <a:off x="8121651" y="2187242"/>
            <a:ext cx="609599" cy="462845"/>
            <a:chOff x="1524000" y="925689"/>
            <a:chExt cx="711200" cy="587022"/>
          </a:xfrm>
          <a:solidFill>
            <a:schemeClr val="bg1"/>
          </a:solidFill>
        </p:grpSpPr>
        <p:sp>
          <p:nvSpPr>
            <p:cNvPr id="33" name="正方形/長方形 32"/>
            <p:cNvSpPr/>
            <p:nvPr/>
          </p:nvSpPr>
          <p:spPr>
            <a:xfrm>
              <a:off x="1648178" y="925689"/>
              <a:ext cx="440267" cy="37253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片側の 2 つの角を切り取った四角形 33"/>
            <p:cNvSpPr/>
            <p:nvPr/>
          </p:nvSpPr>
          <p:spPr>
            <a:xfrm>
              <a:off x="1524000" y="1298223"/>
              <a:ext cx="711200" cy="214488"/>
            </a:xfrm>
            <a:prstGeom prst="snip2Same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1727200" y="1016001"/>
              <a:ext cx="270933" cy="2032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6" name="グループ化 35"/>
          <p:cNvGrpSpPr/>
          <p:nvPr/>
        </p:nvGrpSpPr>
        <p:grpSpPr>
          <a:xfrm>
            <a:off x="9245600" y="801511"/>
            <a:ext cx="609599" cy="462845"/>
            <a:chOff x="1524000" y="925689"/>
            <a:chExt cx="711200" cy="587022"/>
          </a:xfrm>
          <a:solidFill>
            <a:schemeClr val="bg1"/>
          </a:solidFill>
        </p:grpSpPr>
        <p:sp>
          <p:nvSpPr>
            <p:cNvPr id="37" name="正方形/長方形 36"/>
            <p:cNvSpPr/>
            <p:nvPr/>
          </p:nvSpPr>
          <p:spPr>
            <a:xfrm>
              <a:off x="1648178" y="925689"/>
              <a:ext cx="440267" cy="37253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片側の 2 つの角を切り取った四角形 37"/>
            <p:cNvSpPr/>
            <p:nvPr/>
          </p:nvSpPr>
          <p:spPr>
            <a:xfrm>
              <a:off x="1524000" y="1298223"/>
              <a:ext cx="711200" cy="214488"/>
            </a:xfrm>
            <a:prstGeom prst="snip2Same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1727200" y="1016001"/>
              <a:ext cx="270933" cy="2032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7" name="グループ化 46"/>
          <p:cNvGrpSpPr/>
          <p:nvPr/>
        </p:nvGrpSpPr>
        <p:grpSpPr>
          <a:xfrm>
            <a:off x="9939132" y="2181266"/>
            <a:ext cx="649356" cy="543340"/>
            <a:chOff x="927653" y="848139"/>
            <a:chExt cx="649356" cy="543340"/>
          </a:xfrm>
          <a:solidFill>
            <a:schemeClr val="bg1"/>
          </a:solidFill>
        </p:grpSpPr>
        <p:sp>
          <p:nvSpPr>
            <p:cNvPr id="44" name="正方形/長方形 43"/>
            <p:cNvSpPr/>
            <p:nvPr/>
          </p:nvSpPr>
          <p:spPr>
            <a:xfrm>
              <a:off x="1033670" y="848139"/>
              <a:ext cx="437321" cy="3048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片側の 2 つの角を切り取った四角形 44"/>
            <p:cNvSpPr/>
            <p:nvPr/>
          </p:nvSpPr>
          <p:spPr>
            <a:xfrm>
              <a:off x="927653" y="1152939"/>
              <a:ext cx="649356" cy="238539"/>
            </a:xfrm>
            <a:prstGeom prst="snip2Same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正方形/長方形 45"/>
            <p:cNvSpPr/>
            <p:nvPr/>
          </p:nvSpPr>
          <p:spPr>
            <a:xfrm>
              <a:off x="1060174" y="1219201"/>
              <a:ext cx="384313" cy="172278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8" name="グループ化 47"/>
          <p:cNvGrpSpPr/>
          <p:nvPr/>
        </p:nvGrpSpPr>
        <p:grpSpPr>
          <a:xfrm>
            <a:off x="4421902" y="4728249"/>
            <a:ext cx="959556" cy="293512"/>
            <a:chOff x="1625600" y="970844"/>
            <a:chExt cx="959556" cy="293512"/>
          </a:xfrm>
          <a:solidFill>
            <a:schemeClr val="bg1"/>
          </a:solidFill>
        </p:grpSpPr>
        <p:sp>
          <p:nvSpPr>
            <p:cNvPr id="49" name="正方形/長方形 48"/>
            <p:cNvSpPr/>
            <p:nvPr/>
          </p:nvSpPr>
          <p:spPr>
            <a:xfrm>
              <a:off x="1625600" y="970844"/>
              <a:ext cx="959556" cy="29351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正方形/長方形 49"/>
            <p:cNvSpPr/>
            <p:nvPr/>
          </p:nvSpPr>
          <p:spPr>
            <a:xfrm>
              <a:off x="1693332" y="1038577"/>
              <a:ext cx="158045" cy="1580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正方形/長方形 50"/>
            <p:cNvSpPr/>
            <p:nvPr/>
          </p:nvSpPr>
          <p:spPr>
            <a:xfrm>
              <a:off x="1907821" y="1038577"/>
              <a:ext cx="158045" cy="1580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正方形/長方形 51"/>
            <p:cNvSpPr/>
            <p:nvPr/>
          </p:nvSpPr>
          <p:spPr>
            <a:xfrm>
              <a:off x="2133598" y="1038577"/>
              <a:ext cx="158045" cy="1580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正方形/長方形 52"/>
            <p:cNvSpPr/>
            <p:nvPr/>
          </p:nvSpPr>
          <p:spPr>
            <a:xfrm>
              <a:off x="2359376" y="1038577"/>
              <a:ext cx="158045" cy="1580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4" name="テキスト ボックス 53"/>
          <p:cNvSpPr txBox="1"/>
          <p:nvPr/>
        </p:nvSpPr>
        <p:spPr>
          <a:xfrm>
            <a:off x="4626863" y="5000947"/>
            <a:ext cx="587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smtClean="0">
                <a:latin typeface="Arial" panose="020B0604020202020204" pitchFamily="34" charset="0"/>
                <a:cs typeface="Arial" panose="020B0604020202020204" pitchFamily="34" charset="0"/>
              </a:rPr>
              <a:t>Hub</a:t>
            </a:r>
            <a:endParaRPr kumimoji="1" lang="ja-JP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3" name="グループ化 62"/>
          <p:cNvGrpSpPr/>
          <p:nvPr/>
        </p:nvGrpSpPr>
        <p:grpSpPr>
          <a:xfrm>
            <a:off x="6215270" y="5406474"/>
            <a:ext cx="662608" cy="662607"/>
            <a:chOff x="1192696" y="1232453"/>
            <a:chExt cx="662608" cy="662607"/>
          </a:xfrm>
          <a:solidFill>
            <a:schemeClr val="bg1"/>
          </a:solidFill>
        </p:grpSpPr>
        <p:sp>
          <p:nvSpPr>
            <p:cNvPr id="58" name="正方形/長方形 57"/>
            <p:cNvSpPr/>
            <p:nvPr/>
          </p:nvSpPr>
          <p:spPr>
            <a:xfrm>
              <a:off x="1192696" y="1232453"/>
              <a:ext cx="662608" cy="14577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正方形/長方形 59"/>
            <p:cNvSpPr/>
            <p:nvPr/>
          </p:nvSpPr>
          <p:spPr>
            <a:xfrm>
              <a:off x="1192696" y="1404731"/>
              <a:ext cx="662608" cy="14577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1192696" y="1577009"/>
              <a:ext cx="662608" cy="14577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正方形/長方形 61"/>
            <p:cNvSpPr/>
            <p:nvPr/>
          </p:nvSpPr>
          <p:spPr>
            <a:xfrm>
              <a:off x="1192696" y="1749287"/>
              <a:ext cx="662608" cy="14577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4" name="テキスト ボックス 63"/>
          <p:cNvSpPr txBox="1"/>
          <p:nvPr/>
        </p:nvSpPr>
        <p:spPr>
          <a:xfrm>
            <a:off x="6154590" y="6036688"/>
            <a:ext cx="8272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smtClean="0">
                <a:latin typeface="Arial" panose="020B0604020202020204" pitchFamily="34" charset="0"/>
                <a:cs typeface="Arial" panose="020B0604020202020204" pitchFamily="34" charset="0"/>
              </a:rPr>
              <a:t>Server1</a:t>
            </a:r>
            <a:endParaRPr kumimoji="1" lang="ja-JP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7" name="グループ化 66"/>
          <p:cNvGrpSpPr/>
          <p:nvPr/>
        </p:nvGrpSpPr>
        <p:grpSpPr>
          <a:xfrm>
            <a:off x="1542222" y="3531704"/>
            <a:ext cx="437322" cy="689113"/>
            <a:chOff x="834887" y="4744278"/>
            <a:chExt cx="437322" cy="689113"/>
          </a:xfrm>
        </p:grpSpPr>
        <p:sp>
          <p:nvSpPr>
            <p:cNvPr id="65" name="正方形/長方形 64"/>
            <p:cNvSpPr/>
            <p:nvPr/>
          </p:nvSpPr>
          <p:spPr>
            <a:xfrm>
              <a:off x="834887" y="4744278"/>
              <a:ext cx="437322" cy="68911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正方形/長方形 65"/>
            <p:cNvSpPr/>
            <p:nvPr/>
          </p:nvSpPr>
          <p:spPr>
            <a:xfrm>
              <a:off x="914400" y="4837043"/>
              <a:ext cx="291547" cy="5168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69" name="カギ線コネクタ 68"/>
          <p:cNvCxnSpPr>
            <a:stCxn id="4" idx="1"/>
            <a:endCxn id="6" idx="1"/>
          </p:cNvCxnSpPr>
          <p:nvPr/>
        </p:nvCxnSpPr>
        <p:spPr>
          <a:xfrm rot="16200000" flipH="1">
            <a:off x="1788394" y="1062406"/>
            <a:ext cx="531603" cy="1705328"/>
          </a:xfrm>
          <a:prstGeom prst="bentConnector2">
            <a:avLst/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テキスト ボックス 72"/>
          <p:cNvSpPr txBox="1"/>
          <p:nvPr/>
        </p:nvSpPr>
        <p:spPr>
          <a:xfrm>
            <a:off x="1410525" y="4229713"/>
            <a:ext cx="7230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smtClean="0">
                <a:latin typeface="Arial" panose="020B0604020202020204" pitchFamily="34" charset="0"/>
                <a:cs typeface="Arial" panose="020B0604020202020204" pitchFamily="34" charset="0"/>
              </a:rPr>
              <a:t>Phone</a:t>
            </a:r>
            <a:endParaRPr kumimoji="1" lang="ja-JP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4" name="グループ化 73"/>
          <p:cNvGrpSpPr/>
          <p:nvPr/>
        </p:nvGrpSpPr>
        <p:grpSpPr>
          <a:xfrm>
            <a:off x="380172" y="3607905"/>
            <a:ext cx="953328" cy="583096"/>
            <a:chOff x="834887" y="4744278"/>
            <a:chExt cx="437322" cy="689113"/>
          </a:xfrm>
        </p:grpSpPr>
        <p:sp>
          <p:nvSpPr>
            <p:cNvPr id="75" name="正方形/長方形 74"/>
            <p:cNvSpPr/>
            <p:nvPr/>
          </p:nvSpPr>
          <p:spPr>
            <a:xfrm>
              <a:off x="834887" y="4744278"/>
              <a:ext cx="437322" cy="68911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76" name="正方形/長方形 75"/>
            <p:cNvSpPr/>
            <p:nvPr/>
          </p:nvSpPr>
          <p:spPr>
            <a:xfrm>
              <a:off x="914400" y="4837043"/>
              <a:ext cx="291547" cy="5168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7" name="テキスト ボックス 76"/>
          <p:cNvSpPr txBox="1"/>
          <p:nvPr/>
        </p:nvSpPr>
        <p:spPr>
          <a:xfrm>
            <a:off x="515175" y="4229713"/>
            <a:ext cx="8466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smtClean="0">
                <a:latin typeface="Arial" panose="020B0604020202020204" pitchFamily="34" charset="0"/>
                <a:cs typeface="Arial" panose="020B0604020202020204" pitchFamily="34" charset="0"/>
              </a:rPr>
              <a:t>Tablet</a:t>
            </a:r>
            <a:endParaRPr kumimoji="1" lang="ja-JP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1" name="カギ線コネクタ 80"/>
          <p:cNvCxnSpPr>
            <a:stCxn id="75" idx="0"/>
            <a:endCxn id="7" idx="2"/>
          </p:cNvCxnSpPr>
          <p:nvPr/>
        </p:nvCxnSpPr>
        <p:spPr>
          <a:xfrm rot="5400000" flipH="1" flipV="1">
            <a:off x="1430798" y="1990733"/>
            <a:ext cx="1043210" cy="2191134"/>
          </a:xfrm>
          <a:prstGeom prst="bentConnector3">
            <a:avLst>
              <a:gd name="adj1" fmla="val 52890"/>
            </a:avLst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/>
          <p:cNvCxnSpPr>
            <a:stCxn id="65" idx="0"/>
          </p:cNvCxnSpPr>
          <p:nvPr/>
        </p:nvCxnSpPr>
        <p:spPr>
          <a:xfrm flipV="1">
            <a:off x="1760883" y="3061252"/>
            <a:ext cx="0" cy="470452"/>
          </a:xfrm>
          <a:prstGeom prst="line">
            <a:avLst/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グループ化 1"/>
          <p:cNvGrpSpPr/>
          <p:nvPr/>
        </p:nvGrpSpPr>
        <p:grpSpPr>
          <a:xfrm>
            <a:off x="2760103" y="1876072"/>
            <a:ext cx="575733" cy="688623"/>
            <a:chOff x="2760103" y="1876072"/>
            <a:chExt cx="575733" cy="688623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2760103" y="1876072"/>
              <a:ext cx="575733" cy="688623"/>
              <a:chOff x="3127022" y="2709333"/>
              <a:chExt cx="575733" cy="688623"/>
            </a:xfrm>
          </p:grpSpPr>
          <p:sp>
            <p:nvSpPr>
              <p:cNvPr id="6" name="正方形/長方形 5"/>
              <p:cNvSpPr/>
              <p:nvPr/>
            </p:nvSpPr>
            <p:spPr>
              <a:xfrm>
                <a:off x="3273778" y="2709333"/>
                <a:ext cx="270933" cy="6096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" name="正方形/長方形 6"/>
              <p:cNvSpPr/>
              <p:nvPr/>
            </p:nvSpPr>
            <p:spPr>
              <a:xfrm>
                <a:off x="3127022" y="3217333"/>
                <a:ext cx="575733" cy="18062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90" name="正方形/長方形 89"/>
            <p:cNvSpPr/>
            <p:nvPr/>
          </p:nvSpPr>
          <p:spPr>
            <a:xfrm>
              <a:off x="2941984" y="1979875"/>
              <a:ext cx="198782" cy="954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92" name="カギ線コネクタ 91"/>
          <p:cNvCxnSpPr>
            <a:stCxn id="6" idx="3"/>
            <a:endCxn id="12" idx="1"/>
          </p:cNvCxnSpPr>
          <p:nvPr/>
        </p:nvCxnSpPr>
        <p:spPr>
          <a:xfrm flipV="1">
            <a:off x="3177792" y="1727200"/>
            <a:ext cx="1289664" cy="453672"/>
          </a:xfrm>
          <a:prstGeom prst="bentConnector3">
            <a:avLst>
              <a:gd name="adj1" fmla="val 48942"/>
            </a:avLst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カギ線コネクタ 93"/>
          <p:cNvCxnSpPr>
            <a:stCxn id="6" idx="3"/>
            <a:endCxn id="49" idx="1"/>
          </p:cNvCxnSpPr>
          <p:nvPr/>
        </p:nvCxnSpPr>
        <p:spPr>
          <a:xfrm>
            <a:off x="3177792" y="2180872"/>
            <a:ext cx="1244110" cy="2694133"/>
          </a:xfrm>
          <a:prstGeom prst="bentConnector3">
            <a:avLst>
              <a:gd name="adj1" fmla="val 50639"/>
            </a:avLst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/>
          <p:cNvCxnSpPr>
            <a:stCxn id="12" idx="3"/>
          </p:cNvCxnSpPr>
          <p:nvPr/>
        </p:nvCxnSpPr>
        <p:spPr>
          <a:xfrm>
            <a:off x="5427012" y="1727200"/>
            <a:ext cx="4831555" cy="0"/>
          </a:xfrm>
          <a:prstGeom prst="line">
            <a:avLst/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コネクタ 106"/>
          <p:cNvCxnSpPr>
            <a:stCxn id="21" idx="1"/>
          </p:cNvCxnSpPr>
          <p:nvPr/>
        </p:nvCxnSpPr>
        <p:spPr>
          <a:xfrm>
            <a:off x="7112001" y="1264356"/>
            <a:ext cx="0" cy="468910"/>
          </a:xfrm>
          <a:prstGeom prst="line">
            <a:avLst/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コネクタ 108"/>
          <p:cNvCxnSpPr>
            <a:stCxn id="25" idx="0"/>
          </p:cNvCxnSpPr>
          <p:nvPr/>
        </p:nvCxnSpPr>
        <p:spPr>
          <a:xfrm flipH="1" flipV="1">
            <a:off x="7110484" y="1733266"/>
            <a:ext cx="0" cy="448000"/>
          </a:xfrm>
          <a:prstGeom prst="line">
            <a:avLst/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/>
          <p:cNvCxnSpPr>
            <a:stCxn id="30" idx="1"/>
          </p:cNvCxnSpPr>
          <p:nvPr/>
        </p:nvCxnSpPr>
        <p:spPr>
          <a:xfrm>
            <a:off x="8406300" y="1264356"/>
            <a:ext cx="0" cy="464360"/>
          </a:xfrm>
          <a:prstGeom prst="line">
            <a:avLst/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線コネクタ 110"/>
          <p:cNvCxnSpPr/>
          <p:nvPr/>
        </p:nvCxnSpPr>
        <p:spPr>
          <a:xfrm flipH="1" flipV="1">
            <a:off x="8414408" y="1733265"/>
            <a:ext cx="0" cy="434353"/>
          </a:xfrm>
          <a:prstGeom prst="line">
            <a:avLst/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コネクタ 111"/>
          <p:cNvCxnSpPr/>
          <p:nvPr/>
        </p:nvCxnSpPr>
        <p:spPr>
          <a:xfrm flipH="1">
            <a:off x="9554949" y="1278004"/>
            <a:ext cx="1" cy="446163"/>
          </a:xfrm>
          <a:prstGeom prst="line">
            <a:avLst/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線コネクタ 112"/>
          <p:cNvCxnSpPr>
            <a:stCxn id="44" idx="0"/>
          </p:cNvCxnSpPr>
          <p:nvPr/>
        </p:nvCxnSpPr>
        <p:spPr>
          <a:xfrm flipV="1">
            <a:off x="10263810" y="1733266"/>
            <a:ext cx="0" cy="448000"/>
          </a:xfrm>
          <a:prstGeom prst="line">
            <a:avLst/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テキスト ボックス 126"/>
          <p:cNvSpPr txBox="1"/>
          <p:nvPr/>
        </p:nvSpPr>
        <p:spPr>
          <a:xfrm>
            <a:off x="9958792" y="2700867"/>
            <a:ext cx="7187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smtClean="0">
                <a:latin typeface="Arial" panose="020B0604020202020204" pitchFamily="34" charset="0"/>
                <a:cs typeface="Arial" panose="020B0604020202020204" pitchFamily="34" charset="0"/>
              </a:rPr>
              <a:t>Printer</a:t>
            </a:r>
            <a:endParaRPr kumimoji="1" lang="ja-JP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8" name="グループ化 127"/>
          <p:cNvGrpSpPr/>
          <p:nvPr/>
        </p:nvGrpSpPr>
        <p:grpSpPr>
          <a:xfrm>
            <a:off x="7301120" y="5406474"/>
            <a:ext cx="662608" cy="662607"/>
            <a:chOff x="1192696" y="1232453"/>
            <a:chExt cx="662608" cy="662607"/>
          </a:xfrm>
          <a:solidFill>
            <a:schemeClr val="bg1"/>
          </a:solidFill>
        </p:grpSpPr>
        <p:sp>
          <p:nvSpPr>
            <p:cNvPr id="129" name="正方形/長方形 128"/>
            <p:cNvSpPr/>
            <p:nvPr/>
          </p:nvSpPr>
          <p:spPr>
            <a:xfrm>
              <a:off x="1192696" y="1232453"/>
              <a:ext cx="662608" cy="14577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30" name="正方形/長方形 129"/>
            <p:cNvSpPr/>
            <p:nvPr/>
          </p:nvSpPr>
          <p:spPr>
            <a:xfrm>
              <a:off x="1192696" y="1404731"/>
              <a:ext cx="662608" cy="14577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31" name="正方形/長方形 130"/>
            <p:cNvSpPr/>
            <p:nvPr/>
          </p:nvSpPr>
          <p:spPr>
            <a:xfrm>
              <a:off x="1192696" y="1577009"/>
              <a:ext cx="662608" cy="14577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32" name="正方形/長方形 131"/>
            <p:cNvSpPr/>
            <p:nvPr/>
          </p:nvSpPr>
          <p:spPr>
            <a:xfrm>
              <a:off x="1192696" y="1749287"/>
              <a:ext cx="662608" cy="14577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33" name="テキスト ボックス 132"/>
          <p:cNvSpPr txBox="1"/>
          <p:nvPr/>
        </p:nvSpPr>
        <p:spPr>
          <a:xfrm>
            <a:off x="7249964" y="6036688"/>
            <a:ext cx="897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smtClean="0">
                <a:latin typeface="Arial" panose="020B0604020202020204" pitchFamily="34" charset="0"/>
                <a:cs typeface="Arial" panose="020B0604020202020204" pitchFamily="34" charset="0"/>
              </a:rPr>
              <a:t>Server2</a:t>
            </a:r>
            <a:endParaRPr kumimoji="1" lang="ja-JP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4" name="直線コネクタ 133"/>
          <p:cNvCxnSpPr/>
          <p:nvPr/>
        </p:nvCxnSpPr>
        <p:spPr>
          <a:xfrm>
            <a:off x="5238750" y="5202499"/>
            <a:ext cx="2371725" cy="0"/>
          </a:xfrm>
          <a:prstGeom prst="line">
            <a:avLst/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直線コネクタ 134"/>
          <p:cNvCxnSpPr/>
          <p:nvPr/>
        </p:nvCxnSpPr>
        <p:spPr>
          <a:xfrm flipV="1">
            <a:off x="6542114" y="5210175"/>
            <a:ext cx="0" cy="209592"/>
          </a:xfrm>
          <a:prstGeom prst="line">
            <a:avLst/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線コネクタ 136"/>
          <p:cNvCxnSpPr/>
          <p:nvPr/>
        </p:nvCxnSpPr>
        <p:spPr>
          <a:xfrm flipV="1">
            <a:off x="7608914" y="5205506"/>
            <a:ext cx="0" cy="214261"/>
          </a:xfrm>
          <a:prstGeom prst="line">
            <a:avLst/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0" name="グループ化 139"/>
          <p:cNvGrpSpPr/>
          <p:nvPr/>
        </p:nvGrpSpPr>
        <p:grpSpPr>
          <a:xfrm>
            <a:off x="7883526" y="3935236"/>
            <a:ext cx="609599" cy="462845"/>
            <a:chOff x="1524000" y="925689"/>
            <a:chExt cx="711200" cy="587022"/>
          </a:xfrm>
          <a:solidFill>
            <a:schemeClr val="bg1"/>
          </a:solidFill>
        </p:grpSpPr>
        <p:sp>
          <p:nvSpPr>
            <p:cNvPr id="141" name="正方形/長方形 140"/>
            <p:cNvSpPr/>
            <p:nvPr/>
          </p:nvSpPr>
          <p:spPr>
            <a:xfrm>
              <a:off x="1648178" y="925689"/>
              <a:ext cx="440267" cy="37253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42" name="片側の 2 つの角を切り取った四角形 141"/>
            <p:cNvSpPr/>
            <p:nvPr/>
          </p:nvSpPr>
          <p:spPr>
            <a:xfrm>
              <a:off x="1524000" y="1298223"/>
              <a:ext cx="711200" cy="214488"/>
            </a:xfrm>
            <a:prstGeom prst="snip2Same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43" name="正方形/長方形 142"/>
            <p:cNvSpPr/>
            <p:nvPr/>
          </p:nvSpPr>
          <p:spPr>
            <a:xfrm>
              <a:off x="1727200" y="1016001"/>
              <a:ext cx="270933" cy="2032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44" name="グループ化 143"/>
          <p:cNvGrpSpPr/>
          <p:nvPr/>
        </p:nvGrpSpPr>
        <p:grpSpPr>
          <a:xfrm>
            <a:off x="8937273" y="3925711"/>
            <a:ext cx="609599" cy="462845"/>
            <a:chOff x="1524000" y="925689"/>
            <a:chExt cx="711200" cy="587022"/>
          </a:xfrm>
          <a:solidFill>
            <a:schemeClr val="bg1"/>
          </a:solidFill>
        </p:grpSpPr>
        <p:sp>
          <p:nvSpPr>
            <p:cNvPr id="145" name="正方形/長方形 144"/>
            <p:cNvSpPr/>
            <p:nvPr/>
          </p:nvSpPr>
          <p:spPr>
            <a:xfrm>
              <a:off x="1648178" y="925689"/>
              <a:ext cx="440267" cy="37253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46" name="片側の 2 つの角を切り取った四角形 145"/>
            <p:cNvSpPr/>
            <p:nvPr/>
          </p:nvSpPr>
          <p:spPr>
            <a:xfrm>
              <a:off x="1524000" y="1298223"/>
              <a:ext cx="711200" cy="214488"/>
            </a:xfrm>
            <a:prstGeom prst="snip2Same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47" name="正方形/長方形 146"/>
            <p:cNvSpPr/>
            <p:nvPr/>
          </p:nvSpPr>
          <p:spPr>
            <a:xfrm>
              <a:off x="1727200" y="1016001"/>
              <a:ext cx="270933" cy="2032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48" name="グループ化 147"/>
          <p:cNvGrpSpPr/>
          <p:nvPr/>
        </p:nvGrpSpPr>
        <p:grpSpPr>
          <a:xfrm>
            <a:off x="9965951" y="3935236"/>
            <a:ext cx="609599" cy="462845"/>
            <a:chOff x="1524000" y="925689"/>
            <a:chExt cx="711200" cy="587022"/>
          </a:xfrm>
          <a:solidFill>
            <a:schemeClr val="bg1"/>
          </a:solidFill>
        </p:grpSpPr>
        <p:sp>
          <p:nvSpPr>
            <p:cNvPr id="149" name="正方形/長方形 148"/>
            <p:cNvSpPr/>
            <p:nvPr/>
          </p:nvSpPr>
          <p:spPr>
            <a:xfrm>
              <a:off x="1648178" y="925689"/>
              <a:ext cx="440267" cy="37253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50" name="片側の 2 つの角を切り取った四角形 149"/>
            <p:cNvSpPr/>
            <p:nvPr/>
          </p:nvSpPr>
          <p:spPr>
            <a:xfrm>
              <a:off x="1524000" y="1298223"/>
              <a:ext cx="711200" cy="214488"/>
            </a:xfrm>
            <a:prstGeom prst="snip2Same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51" name="正方形/長方形 150"/>
            <p:cNvSpPr/>
            <p:nvPr/>
          </p:nvSpPr>
          <p:spPr>
            <a:xfrm>
              <a:off x="1727200" y="1016001"/>
              <a:ext cx="270933" cy="2032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154" name="直線コネクタ 153"/>
          <p:cNvCxnSpPr/>
          <p:nvPr/>
        </p:nvCxnSpPr>
        <p:spPr>
          <a:xfrm flipV="1">
            <a:off x="5237189" y="5029200"/>
            <a:ext cx="0" cy="171492"/>
          </a:xfrm>
          <a:prstGeom prst="line">
            <a:avLst/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直線コネクタ 155"/>
          <p:cNvCxnSpPr/>
          <p:nvPr/>
        </p:nvCxnSpPr>
        <p:spPr>
          <a:xfrm flipV="1">
            <a:off x="5018114" y="4619812"/>
            <a:ext cx="0" cy="95106"/>
          </a:xfrm>
          <a:prstGeom prst="line">
            <a:avLst/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コネクタ 156"/>
          <p:cNvCxnSpPr/>
          <p:nvPr/>
        </p:nvCxnSpPr>
        <p:spPr>
          <a:xfrm>
            <a:off x="5019675" y="4621474"/>
            <a:ext cx="5267325" cy="0"/>
          </a:xfrm>
          <a:prstGeom prst="line">
            <a:avLst/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直線コネクタ 159"/>
          <p:cNvCxnSpPr/>
          <p:nvPr/>
        </p:nvCxnSpPr>
        <p:spPr>
          <a:xfrm flipV="1">
            <a:off x="8180414" y="4391026"/>
            <a:ext cx="0" cy="222809"/>
          </a:xfrm>
          <a:prstGeom prst="line">
            <a:avLst/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直線コネクタ 161"/>
          <p:cNvCxnSpPr/>
          <p:nvPr/>
        </p:nvCxnSpPr>
        <p:spPr>
          <a:xfrm flipV="1">
            <a:off x="9237689" y="4391026"/>
            <a:ext cx="0" cy="228786"/>
          </a:xfrm>
          <a:prstGeom prst="line">
            <a:avLst/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直線コネクタ 162"/>
          <p:cNvCxnSpPr/>
          <p:nvPr/>
        </p:nvCxnSpPr>
        <p:spPr>
          <a:xfrm flipV="1">
            <a:off x="10285439" y="4400551"/>
            <a:ext cx="0" cy="219261"/>
          </a:xfrm>
          <a:prstGeom prst="line">
            <a:avLst/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テキスト ボックス 165"/>
          <p:cNvSpPr txBox="1"/>
          <p:nvPr/>
        </p:nvSpPr>
        <p:spPr>
          <a:xfrm>
            <a:off x="7329892" y="2738967"/>
            <a:ext cx="9759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smtClean="0">
                <a:latin typeface="Arial" panose="020B0604020202020204" pitchFamily="34" charset="0"/>
                <a:cs typeface="Arial" panose="020B0604020202020204" pitchFamily="34" charset="0"/>
              </a:rPr>
              <a:t>Computer</a:t>
            </a:r>
            <a:endParaRPr kumimoji="1" lang="ja-JP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8" name="テキスト ボックス 167"/>
          <p:cNvSpPr txBox="1"/>
          <p:nvPr/>
        </p:nvSpPr>
        <p:spPr>
          <a:xfrm>
            <a:off x="7901392" y="348192"/>
            <a:ext cx="9759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smtClean="0">
                <a:latin typeface="Arial" panose="020B0604020202020204" pitchFamily="34" charset="0"/>
                <a:cs typeface="Arial" panose="020B0604020202020204" pitchFamily="34" charset="0"/>
              </a:rPr>
              <a:t>Computer</a:t>
            </a:r>
            <a:endParaRPr kumimoji="1" lang="ja-JP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1" name="テキスト ボックス 170"/>
          <p:cNvSpPr txBox="1"/>
          <p:nvPr/>
        </p:nvSpPr>
        <p:spPr>
          <a:xfrm>
            <a:off x="8739592" y="3520017"/>
            <a:ext cx="9759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smtClean="0">
                <a:latin typeface="Arial" panose="020B0604020202020204" pitchFamily="34" charset="0"/>
                <a:cs typeface="Arial" panose="020B0604020202020204" pitchFamily="34" charset="0"/>
              </a:rPr>
              <a:t>Computer</a:t>
            </a:r>
            <a:endParaRPr kumimoji="1" lang="ja-JP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3" name="テキスト ボックス 172"/>
          <p:cNvSpPr txBox="1"/>
          <p:nvPr/>
        </p:nvSpPr>
        <p:spPr>
          <a:xfrm>
            <a:off x="4626863" y="1867222"/>
            <a:ext cx="587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smtClean="0">
                <a:latin typeface="Arial" panose="020B0604020202020204" pitchFamily="34" charset="0"/>
                <a:cs typeface="Arial" panose="020B0604020202020204" pitchFamily="34" charset="0"/>
              </a:rPr>
              <a:t>Hub</a:t>
            </a:r>
            <a:endParaRPr kumimoji="1" lang="ja-JP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051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12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user</dc:creator>
  <cp:lastModifiedBy>windows user</cp:lastModifiedBy>
  <cp:revision>28</cp:revision>
  <cp:lastPrinted>2019-12-27T10:21:43Z</cp:lastPrinted>
  <dcterms:created xsi:type="dcterms:W3CDTF">2019-12-27T09:42:04Z</dcterms:created>
  <dcterms:modified xsi:type="dcterms:W3CDTF">2019-12-28T00:54:33Z</dcterms:modified>
</cp:coreProperties>
</file>